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notesMasterIdLst>
    <p:notesMasterId r:id="rId65"/>
  </p:notesMasterIdLst>
  <p:handoutMasterIdLst>
    <p:handoutMasterId r:id="rId66"/>
  </p:handoutMasterIdLst>
  <p:sldIdLst>
    <p:sldId id="258" r:id="rId2"/>
    <p:sldId id="296" r:id="rId3"/>
    <p:sldId id="517" r:id="rId4"/>
    <p:sldId id="518" r:id="rId5"/>
    <p:sldId id="483" r:id="rId6"/>
    <p:sldId id="519" r:id="rId7"/>
    <p:sldId id="484" r:id="rId8"/>
    <p:sldId id="524" r:id="rId9"/>
    <p:sldId id="520" r:id="rId10"/>
    <p:sldId id="521" r:id="rId11"/>
    <p:sldId id="522" r:id="rId12"/>
    <p:sldId id="523" r:id="rId13"/>
    <p:sldId id="485" r:id="rId14"/>
    <p:sldId id="525" r:id="rId15"/>
    <p:sldId id="526" r:id="rId16"/>
    <p:sldId id="527" r:id="rId17"/>
    <p:sldId id="486" r:id="rId18"/>
    <p:sldId id="487" r:id="rId19"/>
    <p:sldId id="528" r:id="rId20"/>
    <p:sldId id="488" r:id="rId21"/>
    <p:sldId id="529" r:id="rId22"/>
    <p:sldId id="530" r:id="rId23"/>
    <p:sldId id="489" r:id="rId24"/>
    <p:sldId id="490" r:id="rId25"/>
    <p:sldId id="491" r:id="rId26"/>
    <p:sldId id="492" r:id="rId27"/>
    <p:sldId id="493" r:id="rId28"/>
    <p:sldId id="494" r:id="rId29"/>
    <p:sldId id="495" r:id="rId30"/>
    <p:sldId id="496" r:id="rId31"/>
    <p:sldId id="497" r:id="rId32"/>
    <p:sldId id="498" r:id="rId33"/>
    <p:sldId id="499" r:id="rId34"/>
    <p:sldId id="500" r:id="rId35"/>
    <p:sldId id="501" r:id="rId36"/>
    <p:sldId id="502" r:id="rId37"/>
    <p:sldId id="503" r:id="rId38"/>
    <p:sldId id="504" r:id="rId39"/>
    <p:sldId id="505" r:id="rId40"/>
    <p:sldId id="506" r:id="rId41"/>
    <p:sldId id="507" r:id="rId42"/>
    <p:sldId id="508" r:id="rId43"/>
    <p:sldId id="509" r:id="rId44"/>
    <p:sldId id="510" r:id="rId45"/>
    <p:sldId id="511" r:id="rId46"/>
    <p:sldId id="512" r:id="rId47"/>
    <p:sldId id="513" r:id="rId48"/>
    <p:sldId id="514" r:id="rId49"/>
    <p:sldId id="515" r:id="rId50"/>
    <p:sldId id="516" r:id="rId51"/>
    <p:sldId id="440" r:id="rId52"/>
    <p:sldId id="441" r:id="rId53"/>
    <p:sldId id="442" r:id="rId54"/>
    <p:sldId id="531" r:id="rId55"/>
    <p:sldId id="443" r:id="rId56"/>
    <p:sldId id="532" r:id="rId57"/>
    <p:sldId id="444" r:id="rId58"/>
    <p:sldId id="533" r:id="rId59"/>
    <p:sldId id="445" r:id="rId60"/>
    <p:sldId id="534" r:id="rId61"/>
    <p:sldId id="446" r:id="rId62"/>
    <p:sldId id="294" r:id="rId63"/>
    <p:sldId id="295" r:id="rId64"/>
  </p:sldIdLst>
  <p:sldSz cx="9144000" cy="3657600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1" autoAdjust="0"/>
    <p:restoredTop sz="94765" autoAdjust="0"/>
  </p:normalViewPr>
  <p:slideViewPr>
    <p:cSldViewPr snapToGrid="0">
      <p:cViewPr varScale="1">
        <p:scale>
          <a:sx n="110" d="100"/>
          <a:sy n="110" d="100"/>
        </p:scale>
        <p:origin x="88" y="148"/>
      </p:cViewPr>
      <p:guideLst>
        <p:guide orient="horz" pos="1152"/>
        <p:guide pos="2880"/>
      </p:guideLst>
    </p:cSldViewPr>
  </p:slideViewPr>
  <p:outlineViewPr>
    <p:cViewPr>
      <p:scale>
        <a:sx n="33" d="100"/>
        <a:sy n="33" d="100"/>
      </p:scale>
      <p:origin x="0" y="742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082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rishav Tandukar" userId="8cc6b617a3598b7e" providerId="LiveId" clId="{14899F7C-EF3A-44E5-9FE3-A602317D85C1}"/>
    <pc:docChg chg="undo redo custSel modSld">
      <pc:chgData name="Hrishav Tandukar" userId="8cc6b617a3598b7e" providerId="LiveId" clId="{14899F7C-EF3A-44E5-9FE3-A602317D85C1}" dt="2022-04-03T06:18:38.652" v="110" actId="20577"/>
      <pc:docMkLst>
        <pc:docMk/>
      </pc:docMkLst>
      <pc:sldChg chg="modSp mod">
        <pc:chgData name="Hrishav Tandukar" userId="8cc6b617a3598b7e" providerId="LiveId" clId="{14899F7C-EF3A-44E5-9FE3-A602317D85C1}" dt="2022-04-02T19:16:56.662" v="38" actId="20577"/>
        <pc:sldMkLst>
          <pc:docMk/>
          <pc:sldMk cId="1231709400" sldId="258"/>
        </pc:sldMkLst>
        <pc:spChg chg="mod">
          <ac:chgData name="Hrishav Tandukar" userId="8cc6b617a3598b7e" providerId="LiveId" clId="{14899F7C-EF3A-44E5-9FE3-A602317D85C1}" dt="2022-04-02T19:16:40.938" v="3" actId="14100"/>
          <ac:spMkLst>
            <pc:docMk/>
            <pc:sldMk cId="1231709400" sldId="258"/>
            <ac:spMk id="2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16:56.662" v="38" actId="20577"/>
          <ac:spMkLst>
            <pc:docMk/>
            <pc:sldMk cId="1231709400" sldId="258"/>
            <ac:spMk id="3" creationId="{00000000-0000-0000-0000-000000000000}"/>
          </ac:spMkLst>
        </pc:spChg>
      </pc:sldChg>
      <pc:sldChg chg="modSp mod">
        <pc:chgData name="Hrishav Tandukar" userId="8cc6b617a3598b7e" providerId="LiveId" clId="{14899F7C-EF3A-44E5-9FE3-A602317D85C1}" dt="2022-04-02T19:44:52.574" v="40" actId="14100"/>
        <pc:sldMkLst>
          <pc:docMk/>
          <pc:sldMk cId="1235574431" sldId="520"/>
        </pc:sldMkLst>
        <pc:spChg chg="mod">
          <ac:chgData name="Hrishav Tandukar" userId="8cc6b617a3598b7e" providerId="LiveId" clId="{14899F7C-EF3A-44E5-9FE3-A602317D85C1}" dt="2022-04-02T19:44:52.574" v="40" actId="14100"/>
          <ac:spMkLst>
            <pc:docMk/>
            <pc:sldMk cId="1235574431" sldId="520"/>
            <ac:spMk id="11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4:47.525" v="39" actId="14100"/>
          <ac:spMkLst>
            <pc:docMk/>
            <pc:sldMk cId="1235574431" sldId="520"/>
            <ac:spMk id="12" creationId="{00000000-0000-0000-0000-000000000000}"/>
          </ac:spMkLst>
        </pc:spChg>
      </pc:sldChg>
      <pc:sldChg chg="modSp mod">
        <pc:chgData name="Hrishav Tandukar" userId="8cc6b617a3598b7e" providerId="LiveId" clId="{14899F7C-EF3A-44E5-9FE3-A602317D85C1}" dt="2022-04-02T19:48:02.633" v="62" actId="20577"/>
        <pc:sldMkLst>
          <pc:docMk/>
          <pc:sldMk cId="2556932107" sldId="521"/>
        </pc:sldMkLst>
        <pc:spChg chg="mod">
          <ac:chgData name="Hrishav Tandukar" userId="8cc6b617a3598b7e" providerId="LiveId" clId="{14899F7C-EF3A-44E5-9FE3-A602317D85C1}" dt="2022-04-02T19:48:02.633" v="62" actId="20577"/>
          <ac:spMkLst>
            <pc:docMk/>
            <pc:sldMk cId="2556932107" sldId="521"/>
            <ac:spMk id="3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7:15.342" v="58" actId="1076"/>
          <ac:spMkLst>
            <pc:docMk/>
            <pc:sldMk cId="2556932107" sldId="521"/>
            <ac:spMk id="7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7:56.223" v="60" actId="14100"/>
          <ac:spMkLst>
            <pc:docMk/>
            <pc:sldMk cId="2556932107" sldId="521"/>
            <ac:spMk id="11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5:00.646" v="41" actId="14100"/>
          <ac:spMkLst>
            <pc:docMk/>
            <pc:sldMk cId="2556932107" sldId="521"/>
            <ac:spMk id="12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7:10.286" v="57" actId="14100"/>
          <ac:spMkLst>
            <pc:docMk/>
            <pc:sldMk cId="2556932107" sldId="521"/>
            <ac:spMk id="14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5:05.975" v="43" actId="14100"/>
          <ac:spMkLst>
            <pc:docMk/>
            <pc:sldMk cId="2556932107" sldId="521"/>
            <ac:spMk id="15" creationId="{00000000-0000-0000-0000-000000000000}"/>
          </ac:spMkLst>
        </pc:spChg>
      </pc:sldChg>
      <pc:sldChg chg="modSp mod">
        <pc:chgData name="Hrishav Tandukar" userId="8cc6b617a3598b7e" providerId="LiveId" clId="{14899F7C-EF3A-44E5-9FE3-A602317D85C1}" dt="2022-04-02T19:48:31.982" v="66" actId="14100"/>
        <pc:sldMkLst>
          <pc:docMk/>
          <pc:sldMk cId="3616035140" sldId="522"/>
        </pc:sldMkLst>
        <pc:spChg chg="mod">
          <ac:chgData name="Hrishav Tandukar" userId="8cc6b617a3598b7e" providerId="LiveId" clId="{14899F7C-EF3A-44E5-9FE3-A602317D85C1}" dt="2022-04-02T19:48:26.942" v="65" actId="14100"/>
          <ac:spMkLst>
            <pc:docMk/>
            <pc:sldMk cId="3616035140" sldId="522"/>
            <ac:spMk id="7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8:23.183" v="64" actId="14100"/>
          <ac:spMkLst>
            <pc:docMk/>
            <pc:sldMk cId="3616035140" sldId="522"/>
            <ac:spMk id="11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5:16.480" v="44" actId="14100"/>
          <ac:spMkLst>
            <pc:docMk/>
            <pc:sldMk cId="3616035140" sldId="522"/>
            <ac:spMk id="12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8:31.982" v="66" actId="14100"/>
          <ac:spMkLst>
            <pc:docMk/>
            <pc:sldMk cId="3616035140" sldId="522"/>
            <ac:spMk id="14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5:19.527" v="45" actId="14100"/>
          <ac:spMkLst>
            <pc:docMk/>
            <pc:sldMk cId="3616035140" sldId="522"/>
            <ac:spMk id="15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5:26.694" v="48" actId="14100"/>
          <ac:spMkLst>
            <pc:docMk/>
            <pc:sldMk cId="3616035140" sldId="522"/>
            <ac:spMk id="18" creationId="{00000000-0000-0000-0000-000000000000}"/>
          </ac:spMkLst>
        </pc:spChg>
      </pc:sldChg>
      <pc:sldChg chg="modSp mod">
        <pc:chgData name="Hrishav Tandukar" userId="8cc6b617a3598b7e" providerId="LiveId" clId="{14899F7C-EF3A-44E5-9FE3-A602317D85C1}" dt="2022-04-02T19:49:57.496" v="79" actId="14100"/>
        <pc:sldMkLst>
          <pc:docMk/>
          <pc:sldMk cId="814058733" sldId="523"/>
        </pc:sldMkLst>
        <pc:spChg chg="mod">
          <ac:chgData name="Hrishav Tandukar" userId="8cc6b617a3598b7e" providerId="LiveId" clId="{14899F7C-EF3A-44E5-9FE3-A602317D85C1}" dt="2022-04-02T19:48:44.416" v="67" actId="14100"/>
          <ac:spMkLst>
            <pc:docMk/>
            <pc:sldMk cId="814058733" sldId="523"/>
            <ac:spMk id="7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8:53.614" v="68" actId="14100"/>
          <ac:spMkLst>
            <pc:docMk/>
            <pc:sldMk cId="814058733" sldId="523"/>
            <ac:spMk id="11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5:33.966" v="49" actId="14100"/>
          <ac:spMkLst>
            <pc:docMk/>
            <pc:sldMk cId="814058733" sldId="523"/>
            <ac:spMk id="12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9:57.496" v="79" actId="14100"/>
          <ac:spMkLst>
            <pc:docMk/>
            <pc:sldMk cId="814058733" sldId="523"/>
            <ac:spMk id="14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5:39.184" v="51" actId="14100"/>
          <ac:spMkLst>
            <pc:docMk/>
            <pc:sldMk cId="814058733" sldId="523"/>
            <ac:spMk id="15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45:45.599" v="54" actId="14100"/>
          <ac:spMkLst>
            <pc:docMk/>
            <pc:sldMk cId="814058733" sldId="523"/>
            <ac:spMk id="18" creationId="{00000000-0000-0000-0000-000000000000}"/>
          </ac:spMkLst>
        </pc:spChg>
      </pc:sldChg>
      <pc:sldChg chg="modSp mod">
        <pc:chgData name="Hrishav Tandukar" userId="8cc6b617a3598b7e" providerId="LiveId" clId="{14899F7C-EF3A-44E5-9FE3-A602317D85C1}" dt="2022-04-02T19:50:37.599" v="86" actId="1076"/>
        <pc:sldMkLst>
          <pc:docMk/>
          <pc:sldMk cId="3460763768" sldId="525"/>
        </pc:sldMkLst>
        <pc:spChg chg="mod">
          <ac:chgData name="Hrishav Tandukar" userId="8cc6b617a3598b7e" providerId="LiveId" clId="{14899F7C-EF3A-44E5-9FE3-A602317D85C1}" dt="2022-04-02T19:49:44.720" v="74" actId="1076"/>
          <ac:spMkLst>
            <pc:docMk/>
            <pc:sldMk cId="3460763768" sldId="525"/>
            <ac:spMk id="3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50:37.599" v="86" actId="1076"/>
          <ac:spMkLst>
            <pc:docMk/>
            <pc:sldMk cId="3460763768" sldId="525"/>
            <ac:spMk id="7" creationId="{00000000-0000-0000-0000-000000000000}"/>
          </ac:spMkLst>
        </pc:spChg>
        <pc:grpChg chg="mod">
          <ac:chgData name="Hrishav Tandukar" userId="8cc6b617a3598b7e" providerId="LiveId" clId="{14899F7C-EF3A-44E5-9FE3-A602317D85C1}" dt="2022-04-02T19:50:03.608" v="82" actId="14100"/>
          <ac:grpSpMkLst>
            <pc:docMk/>
            <pc:sldMk cId="3460763768" sldId="525"/>
            <ac:grpSpMk id="15" creationId="{00000000-0000-0000-0000-000000000000}"/>
          </ac:grpSpMkLst>
        </pc:grpChg>
        <pc:cxnChg chg="mod">
          <ac:chgData name="Hrishav Tandukar" userId="8cc6b617a3598b7e" providerId="LiveId" clId="{14899F7C-EF3A-44E5-9FE3-A602317D85C1}" dt="2022-04-02T19:50:37.599" v="86" actId="1076"/>
          <ac:cxnSpMkLst>
            <pc:docMk/>
            <pc:sldMk cId="3460763768" sldId="525"/>
            <ac:cxnSpMk id="14" creationId="{00000000-0000-0000-0000-000000000000}"/>
          </ac:cxnSpMkLst>
        </pc:cxnChg>
      </pc:sldChg>
      <pc:sldChg chg="modSp mod">
        <pc:chgData name="Hrishav Tandukar" userId="8cc6b617a3598b7e" providerId="LiveId" clId="{14899F7C-EF3A-44E5-9FE3-A602317D85C1}" dt="2022-04-02T19:51:08.998" v="89" actId="14100"/>
        <pc:sldMkLst>
          <pc:docMk/>
          <pc:sldMk cId="2647241882" sldId="526"/>
        </pc:sldMkLst>
        <pc:spChg chg="mod">
          <ac:chgData name="Hrishav Tandukar" userId="8cc6b617a3598b7e" providerId="LiveId" clId="{14899F7C-EF3A-44E5-9FE3-A602317D85C1}" dt="2022-04-02T19:50:57.662" v="88" actId="1076"/>
          <ac:spMkLst>
            <pc:docMk/>
            <pc:sldMk cId="2647241882" sldId="526"/>
            <ac:spMk id="7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51:08.998" v="89" actId="14100"/>
          <ac:spMkLst>
            <pc:docMk/>
            <pc:sldMk cId="2647241882" sldId="526"/>
            <ac:spMk id="10" creationId="{00000000-0000-0000-0000-000000000000}"/>
          </ac:spMkLst>
        </pc:spChg>
        <pc:cxnChg chg="mod">
          <ac:chgData name="Hrishav Tandukar" userId="8cc6b617a3598b7e" providerId="LiveId" clId="{14899F7C-EF3A-44E5-9FE3-A602317D85C1}" dt="2022-04-02T19:50:57.662" v="88" actId="1076"/>
          <ac:cxnSpMkLst>
            <pc:docMk/>
            <pc:sldMk cId="2647241882" sldId="526"/>
            <ac:cxnSpMk id="14" creationId="{00000000-0000-0000-0000-000000000000}"/>
          </ac:cxnSpMkLst>
        </pc:cxnChg>
      </pc:sldChg>
      <pc:sldChg chg="modSp mod">
        <pc:chgData name="Hrishav Tandukar" userId="8cc6b617a3598b7e" providerId="LiveId" clId="{14899F7C-EF3A-44E5-9FE3-A602317D85C1}" dt="2022-04-02T19:51:54.718" v="97" actId="14100"/>
        <pc:sldMkLst>
          <pc:docMk/>
          <pc:sldMk cId="1656112493" sldId="527"/>
        </pc:sldMkLst>
        <pc:spChg chg="mod">
          <ac:chgData name="Hrishav Tandukar" userId="8cc6b617a3598b7e" providerId="LiveId" clId="{14899F7C-EF3A-44E5-9FE3-A602317D85C1}" dt="2022-04-02T19:51:30.894" v="92" actId="1076"/>
          <ac:spMkLst>
            <pc:docMk/>
            <pc:sldMk cId="1656112493" sldId="527"/>
            <ac:spMk id="7" creationId="{00000000-0000-0000-0000-000000000000}"/>
          </ac:spMkLst>
        </pc:spChg>
        <pc:spChg chg="mod">
          <ac:chgData name="Hrishav Tandukar" userId="8cc6b617a3598b7e" providerId="LiveId" clId="{14899F7C-EF3A-44E5-9FE3-A602317D85C1}" dt="2022-04-02T19:51:44.014" v="94" actId="1076"/>
          <ac:spMkLst>
            <pc:docMk/>
            <pc:sldMk cId="1656112493" sldId="527"/>
            <ac:spMk id="11" creationId="{00000000-0000-0000-0000-000000000000}"/>
          </ac:spMkLst>
        </pc:spChg>
        <pc:grpChg chg="mod">
          <ac:chgData name="Hrishav Tandukar" userId="8cc6b617a3598b7e" providerId="LiveId" clId="{14899F7C-EF3A-44E5-9FE3-A602317D85C1}" dt="2022-04-02T19:51:54.718" v="97" actId="14100"/>
          <ac:grpSpMkLst>
            <pc:docMk/>
            <pc:sldMk cId="1656112493" sldId="527"/>
            <ac:grpSpMk id="19" creationId="{00000000-0000-0000-0000-000000000000}"/>
          </ac:grpSpMkLst>
        </pc:grpChg>
        <pc:cxnChg chg="mod">
          <ac:chgData name="Hrishav Tandukar" userId="8cc6b617a3598b7e" providerId="LiveId" clId="{14899F7C-EF3A-44E5-9FE3-A602317D85C1}" dt="2022-04-02T19:51:30.894" v="92" actId="1076"/>
          <ac:cxnSpMkLst>
            <pc:docMk/>
            <pc:sldMk cId="1656112493" sldId="527"/>
            <ac:cxnSpMk id="14" creationId="{00000000-0000-0000-0000-000000000000}"/>
          </ac:cxnSpMkLst>
        </pc:cxnChg>
        <pc:cxnChg chg="mod">
          <ac:chgData name="Hrishav Tandukar" userId="8cc6b617a3598b7e" providerId="LiveId" clId="{14899F7C-EF3A-44E5-9FE3-A602317D85C1}" dt="2022-04-02T19:51:44.014" v="94" actId="1076"/>
          <ac:cxnSpMkLst>
            <pc:docMk/>
            <pc:sldMk cId="1656112493" sldId="527"/>
            <ac:cxnSpMk id="22" creationId="{00000000-0000-0000-0000-000000000000}"/>
          </ac:cxnSpMkLst>
        </pc:cxnChg>
      </pc:sldChg>
      <pc:sldChg chg="modSp mod">
        <pc:chgData name="Hrishav Tandukar" userId="8cc6b617a3598b7e" providerId="LiveId" clId="{14899F7C-EF3A-44E5-9FE3-A602317D85C1}" dt="2022-04-02T19:53:39.784" v="98" actId="1076"/>
        <pc:sldMkLst>
          <pc:docMk/>
          <pc:sldMk cId="2762074739" sldId="529"/>
        </pc:sldMkLst>
        <pc:grpChg chg="mod">
          <ac:chgData name="Hrishav Tandukar" userId="8cc6b617a3598b7e" providerId="LiveId" clId="{14899F7C-EF3A-44E5-9FE3-A602317D85C1}" dt="2022-04-02T19:53:39.784" v="98" actId="1076"/>
          <ac:grpSpMkLst>
            <pc:docMk/>
            <pc:sldMk cId="2762074739" sldId="529"/>
            <ac:grpSpMk id="38" creationId="{00000000-0000-0000-0000-000000000000}"/>
          </ac:grpSpMkLst>
        </pc:grpChg>
      </pc:sldChg>
      <pc:sldChg chg="modSp mod">
        <pc:chgData name="Hrishav Tandukar" userId="8cc6b617a3598b7e" providerId="LiveId" clId="{14899F7C-EF3A-44E5-9FE3-A602317D85C1}" dt="2022-04-02T19:54:16.918" v="102" actId="14100"/>
        <pc:sldMkLst>
          <pc:docMk/>
          <pc:sldMk cId="197185625" sldId="530"/>
        </pc:sldMkLst>
        <pc:grpChg chg="mod">
          <ac:chgData name="Hrishav Tandukar" userId="8cc6b617a3598b7e" providerId="LiveId" clId="{14899F7C-EF3A-44E5-9FE3-A602317D85C1}" dt="2022-04-02T19:54:16.918" v="102" actId="14100"/>
          <ac:grpSpMkLst>
            <pc:docMk/>
            <pc:sldMk cId="197185625" sldId="530"/>
            <ac:grpSpMk id="12" creationId="{00000000-0000-0000-0000-000000000000}"/>
          </ac:grpSpMkLst>
        </pc:grpChg>
        <pc:grpChg chg="mod">
          <ac:chgData name="Hrishav Tandukar" userId="8cc6b617a3598b7e" providerId="LiveId" clId="{14899F7C-EF3A-44E5-9FE3-A602317D85C1}" dt="2022-04-02T19:54:05.400" v="100" actId="1076"/>
          <ac:grpSpMkLst>
            <pc:docMk/>
            <pc:sldMk cId="197185625" sldId="530"/>
            <ac:grpSpMk id="24" creationId="{00000000-0000-0000-0000-000000000000}"/>
          </ac:grpSpMkLst>
        </pc:grpChg>
        <pc:grpChg chg="mod">
          <ac:chgData name="Hrishav Tandukar" userId="8cc6b617a3598b7e" providerId="LiveId" clId="{14899F7C-EF3A-44E5-9FE3-A602317D85C1}" dt="2022-04-02T19:53:54.230" v="99" actId="1076"/>
          <ac:grpSpMkLst>
            <pc:docMk/>
            <pc:sldMk cId="197185625" sldId="530"/>
            <ac:grpSpMk id="38" creationId="{00000000-0000-0000-0000-000000000000}"/>
          </ac:grpSpMkLst>
        </pc:grpChg>
      </pc:sldChg>
      <pc:sldChg chg="modSp modAnim">
        <pc:chgData name="Hrishav Tandukar" userId="8cc6b617a3598b7e" providerId="LiveId" clId="{14899F7C-EF3A-44E5-9FE3-A602317D85C1}" dt="2022-04-03T06:18:38.652" v="110" actId="20577"/>
        <pc:sldMkLst>
          <pc:docMk/>
          <pc:sldMk cId="3416860486" sldId="531"/>
        </pc:sldMkLst>
        <pc:spChg chg="mod">
          <ac:chgData name="Hrishav Tandukar" userId="8cc6b617a3598b7e" providerId="LiveId" clId="{14899F7C-EF3A-44E5-9FE3-A602317D85C1}" dt="2022-04-03T06:18:38.652" v="110" actId="20577"/>
          <ac:spMkLst>
            <pc:docMk/>
            <pc:sldMk cId="3416860486" sldId="531"/>
            <ac:spMk id="3" creationId="{00000000-0000-0000-0000-000000000000}"/>
          </ac:spMkLst>
        </pc:spChg>
      </pc:sldChg>
    </pc:docChg>
  </pc:docChgLst>
  <pc:docChgLst>
    <pc:chgData name="Hrishav Tandukar" userId="8cc6b617a3598b7e" providerId="LiveId" clId="{03BDC7A6-4A4D-465D-A059-3A1E40EED389}"/>
    <pc:docChg chg="modSld">
      <pc:chgData name="Hrishav Tandukar" userId="8cc6b617a3598b7e" providerId="LiveId" clId="{03BDC7A6-4A4D-465D-A059-3A1E40EED389}" dt="2022-06-22T07:52:00.676" v="18"/>
      <pc:docMkLst>
        <pc:docMk/>
      </pc:docMkLst>
      <pc:sldChg chg="modAnim">
        <pc:chgData name="Hrishav Tandukar" userId="8cc6b617a3598b7e" providerId="LiveId" clId="{03BDC7A6-4A4D-465D-A059-3A1E40EED389}" dt="2022-06-22T07:44:14.687" v="0"/>
        <pc:sldMkLst>
          <pc:docMk/>
          <pc:sldMk cId="1235574431" sldId="520"/>
        </pc:sldMkLst>
      </pc:sldChg>
      <pc:sldChg chg="modAnim">
        <pc:chgData name="Hrishav Tandukar" userId="8cc6b617a3598b7e" providerId="LiveId" clId="{03BDC7A6-4A4D-465D-A059-3A1E40EED389}" dt="2022-06-22T07:44:27.643" v="2"/>
        <pc:sldMkLst>
          <pc:docMk/>
          <pc:sldMk cId="2556932107" sldId="521"/>
        </pc:sldMkLst>
      </pc:sldChg>
      <pc:sldChg chg="modAnim">
        <pc:chgData name="Hrishav Tandukar" userId="8cc6b617a3598b7e" providerId="LiveId" clId="{03BDC7A6-4A4D-465D-A059-3A1E40EED389}" dt="2022-06-22T07:44:42.041" v="5"/>
        <pc:sldMkLst>
          <pc:docMk/>
          <pc:sldMk cId="3616035140" sldId="522"/>
        </pc:sldMkLst>
      </pc:sldChg>
      <pc:sldChg chg="modAnim">
        <pc:chgData name="Hrishav Tandukar" userId="8cc6b617a3598b7e" providerId="LiveId" clId="{03BDC7A6-4A4D-465D-A059-3A1E40EED389}" dt="2022-06-22T07:44:55.609" v="9"/>
        <pc:sldMkLst>
          <pc:docMk/>
          <pc:sldMk cId="814058733" sldId="523"/>
        </pc:sldMkLst>
      </pc:sldChg>
      <pc:sldChg chg="modAnim">
        <pc:chgData name="Hrishav Tandukar" userId="8cc6b617a3598b7e" providerId="LiveId" clId="{03BDC7A6-4A4D-465D-A059-3A1E40EED389}" dt="2022-06-22T07:48:35.850" v="16"/>
        <pc:sldMkLst>
          <pc:docMk/>
          <pc:sldMk cId="2647241882" sldId="526"/>
        </pc:sldMkLst>
      </pc:sldChg>
      <pc:sldChg chg="modAnim">
        <pc:chgData name="Hrishav Tandukar" userId="8cc6b617a3598b7e" providerId="LiveId" clId="{03BDC7A6-4A4D-465D-A059-3A1E40EED389}" dt="2022-06-22T07:45:25.382" v="12"/>
        <pc:sldMkLst>
          <pc:docMk/>
          <pc:sldMk cId="1656112493" sldId="527"/>
        </pc:sldMkLst>
      </pc:sldChg>
      <pc:sldChg chg="modAnim">
        <pc:chgData name="Hrishav Tandukar" userId="8cc6b617a3598b7e" providerId="LiveId" clId="{03BDC7A6-4A4D-465D-A059-3A1E40EED389}" dt="2022-06-22T07:46:11.685" v="13"/>
        <pc:sldMkLst>
          <pc:docMk/>
          <pc:sldMk cId="197185625" sldId="530"/>
        </pc:sldMkLst>
      </pc:sldChg>
      <pc:sldChg chg="modAnim">
        <pc:chgData name="Hrishav Tandukar" userId="8cc6b617a3598b7e" providerId="LiveId" clId="{03BDC7A6-4A4D-465D-A059-3A1E40EED389}" dt="2022-06-22T07:51:31.683" v="17"/>
        <pc:sldMkLst>
          <pc:docMk/>
          <pc:sldMk cId="3416860486" sldId="531"/>
        </pc:sldMkLst>
      </pc:sldChg>
      <pc:sldChg chg="modAnim">
        <pc:chgData name="Hrishav Tandukar" userId="8cc6b617a3598b7e" providerId="LiveId" clId="{03BDC7A6-4A4D-465D-A059-3A1E40EED389}" dt="2022-06-22T07:52:00.676" v="18"/>
        <pc:sldMkLst>
          <pc:docMk/>
          <pc:sldMk cId="2005252277" sldId="53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138B7-A804-46C7-95B8-7E2E6F985E7C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60C4C8-3BE9-4FD2-9133-E61AAF4CFC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6592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4F211-9F52-4E64-9579-5CEB8964D9F2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857250" y="685800"/>
            <a:ext cx="8572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B3C8A-B589-4A75-8BD3-6ECA9D42B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23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4477" rtl="0" eaLnBrk="1" latinLnBrk="0" hangingPunct="1">
      <a:defRPr sz="806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806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806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806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806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806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806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806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80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857250" y="685800"/>
            <a:ext cx="85725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B3C8A-B589-4A75-8BD3-6ECA9D42B19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510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5A2D2-6391-4BAB-9928-083511536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598594"/>
            <a:ext cx="6858000" cy="1524846"/>
          </a:xfrm>
        </p:spPr>
        <p:txBody>
          <a:bodyPr anchor="b"/>
          <a:lstStyle>
            <a:lvl1pPr algn="ctr">
              <a:defRPr sz="3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5639FD-1E9E-477A-8F95-D927DC3461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169160"/>
            <a:ext cx="6858000" cy="635000"/>
          </a:xfrm>
        </p:spPr>
        <p:txBody>
          <a:bodyPr anchor="ctr"/>
          <a:lstStyle>
            <a:lvl1pPr marL="0" indent="0" algn="ctr">
              <a:buNone/>
              <a:defRPr sz="1280" b="0"/>
            </a:lvl1pPr>
            <a:lvl2pPr marL="243825" indent="0" algn="ctr">
              <a:buNone/>
              <a:defRPr sz="1067"/>
            </a:lvl2pPr>
            <a:lvl3pPr marL="487650" indent="0" algn="ctr">
              <a:buNone/>
              <a:defRPr sz="960"/>
            </a:lvl3pPr>
            <a:lvl4pPr marL="731474" indent="0" algn="ctr">
              <a:buNone/>
              <a:defRPr sz="853"/>
            </a:lvl4pPr>
            <a:lvl5pPr marL="975299" indent="0" algn="ctr">
              <a:buNone/>
              <a:defRPr sz="853"/>
            </a:lvl5pPr>
            <a:lvl6pPr marL="1219124" indent="0" algn="ctr">
              <a:buNone/>
              <a:defRPr sz="853"/>
            </a:lvl6pPr>
            <a:lvl7pPr marL="1462949" indent="0" algn="ctr">
              <a:buNone/>
              <a:defRPr sz="853"/>
            </a:lvl7pPr>
            <a:lvl8pPr marL="1706773" indent="0" algn="ctr">
              <a:buNone/>
              <a:defRPr sz="853"/>
            </a:lvl8pPr>
            <a:lvl9pPr marL="1950598" indent="0" algn="ctr">
              <a:buNone/>
              <a:defRPr sz="8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410BE6-6051-4AFE-AFF4-7999E7C01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21920"/>
            <a:ext cx="484217" cy="28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14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8FD17-469E-4118-ADD9-06E1099FE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just">
              <a:defRPr sz="960"/>
            </a:lvl1pPr>
            <a:lvl2pPr>
              <a:defRPr sz="960"/>
            </a:lvl2pPr>
            <a:lvl3pPr>
              <a:defRPr sz="853"/>
            </a:lvl3pPr>
            <a:lvl4pPr>
              <a:defRPr sz="747"/>
            </a:lvl4pPr>
            <a:lvl5pPr>
              <a:defRPr sz="64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C36284E-61B8-4122-AC1E-B572CA972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EAAF1BC-6013-400C-9DAD-E7AF9B1E5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68ACD-94D6-4DD1-B52C-4897443F7BAB}" type="datetime3">
              <a:rPr lang="en-US" smtClean="0"/>
              <a:t>15 July 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5B752B5-CA32-4586-87B7-D395212F9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A83CF9-4AC0-4B22-9BF9-06F35110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E4F9D62-346B-4C18-9220-CB0440DCB0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80" y="831016"/>
            <a:ext cx="3542586" cy="3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12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DC907-33B4-46EC-AAC4-6F658682F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7B1A6-0C8E-4105-964F-1C328EE83B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973666"/>
            <a:ext cx="3886200" cy="2320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577BD9-197B-4D7A-929C-6E3906225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973666"/>
            <a:ext cx="3886200" cy="2320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DB52B5-3CDE-45DC-9AA6-8BD309581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102C0-1571-4692-B371-B13C51AC75FE}" type="datetime3">
              <a:rPr lang="en-US" smtClean="0"/>
              <a:t>15 July 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AF136-63B3-4D75-81E7-306359B3B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DE3160-1A5B-40FF-95F9-F31E1A94B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03C550-4AAA-433F-ABFC-4FBE78E98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80" y="831016"/>
            <a:ext cx="3542586" cy="3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3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679E9-C129-4971-BC48-5F382D7A0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194734"/>
            <a:ext cx="7886700" cy="7069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75D42-7564-4395-98BF-D079B6BC6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896620"/>
            <a:ext cx="3868340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997EC2-2354-477D-81D5-5438505583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336040"/>
            <a:ext cx="3868340" cy="19651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8FA876-B639-4A8D-A36D-7DCA779F11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896620"/>
            <a:ext cx="3887391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7EF7B0-D3D0-42B6-81CF-5757F4D350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336040"/>
            <a:ext cx="3887391" cy="19651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5615A3-E928-4C1D-ABA2-3B9001CC1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540BC-56C4-4577-99E3-B5F826572805}" type="datetime3">
              <a:rPr lang="en-US" smtClean="0"/>
              <a:t>15 July 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CE4AD8-E42C-4977-A4C4-B55A99ABC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CB9334-4219-408C-BDAC-398C81AE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92D76B9-EE34-40B9-8A5B-1784B0F1D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80" y="863254"/>
            <a:ext cx="3542586" cy="3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89FF3-783A-416D-9AFB-5F4E510BE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E4A02F-F19E-41CF-9DA4-C1210B9BE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B9ED7-BA77-4C8B-B4F6-0C1F6B4ABBB1}" type="datetime3">
              <a:rPr lang="en-US" smtClean="0"/>
              <a:t>15 July 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93A5FE-2FA6-44C4-9A46-09AE09363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F76CBF-F67B-4046-A493-6840DF9FC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3BA7E3D-9AEB-4048-B541-650EFEB62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80" y="831016"/>
            <a:ext cx="3542586" cy="3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4E404-D328-47EE-9B00-8AA3FABBE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ABDAD-BC76-47D5-A621-06B45445C139}" type="datetime3">
              <a:rPr lang="en-US" smtClean="0"/>
              <a:t>15 July 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0F642B-A5ED-4DE9-9A81-CCB20097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624F3-FD99-4B11-95C7-E4E5D2C53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D2658E-508B-4B06-B686-DEF37D5AF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80" y="831016"/>
            <a:ext cx="3542586" cy="3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69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ain Background Stripes" descr="A picture containing street, person, riding, lamp&#10;&#10;Description automatically generated">
            <a:extLst>
              <a:ext uri="{FF2B5EF4-FFF2-40B4-BE49-F238E27FC236}">
                <a16:creationId xmlns:a16="http://schemas.microsoft.com/office/drawing/2014/main" id="{15DF2449-310B-43C0-AA27-1EE31508955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914"/>
            <a:ext cx="9141714" cy="365668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FDE1C5E-2D11-4E4C-A035-C81BD21BF2BD}"/>
              </a:ext>
            </a:extLst>
          </p:cNvPr>
          <p:cNvSpPr/>
          <p:nvPr/>
        </p:nvSpPr>
        <p:spPr>
          <a:xfrm>
            <a:off x="-61658" y="-914"/>
            <a:ext cx="9077771" cy="3658514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7000">
                <a:schemeClr val="bg1">
                  <a:alpha val="10000"/>
                </a:schemeClr>
              </a:gs>
              <a:gs pos="80000">
                <a:schemeClr val="bg1">
                  <a:alpha val="85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5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CB8604-4AFF-4F0D-AB12-85D96567A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73" y="133807"/>
            <a:ext cx="8385177" cy="7069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6D771-5FD7-49C1-8720-9AB6766E9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654" y="921271"/>
            <a:ext cx="8381696" cy="23959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70B47-8451-48EF-A92D-BFFD0A40C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66263" y="3395725"/>
            <a:ext cx="100685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30029-7201-4C63-BEF5-7C923C372CA3}" type="datetime3">
              <a:rPr lang="en-US" smtClean="0"/>
              <a:t>15 July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7D184-CB70-402F-849C-31C167A99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77738" y="3390054"/>
            <a:ext cx="4298981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E6632-8711-439A-9AD4-9C69CB2904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01001" y="3390054"/>
            <a:ext cx="514349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35C874A-C389-4997-BA68-DED38AFCCC4C}"/>
              </a:ext>
            </a:extLst>
          </p:cNvPr>
          <p:cNvGrpSpPr/>
          <p:nvPr/>
        </p:nvGrpSpPr>
        <p:grpSpPr>
          <a:xfrm>
            <a:off x="9016113" y="-914"/>
            <a:ext cx="125601" cy="3657600"/>
            <a:chOff x="12021484" y="-1714"/>
            <a:chExt cx="167468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30C38C2-457F-493C-8AE6-3C8A20F341C1}"/>
                </a:ext>
              </a:extLst>
            </p:cNvPr>
            <p:cNvSpPr/>
            <p:nvPr/>
          </p:nvSpPr>
          <p:spPr>
            <a:xfrm>
              <a:off x="12106742" y="-1714"/>
              <a:ext cx="82210" cy="6858000"/>
            </a:xfrm>
            <a:prstGeom prst="rect">
              <a:avLst/>
            </a:prstGeom>
            <a:solidFill>
              <a:srgbClr val="232D82"/>
            </a:solidFill>
            <a:ln>
              <a:solidFill>
                <a:srgbClr val="232D8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5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397171-31CB-4C84-87E6-2B302AFD8D8B}"/>
                </a:ext>
              </a:extLst>
            </p:cNvPr>
            <p:cNvSpPr/>
            <p:nvPr/>
          </p:nvSpPr>
          <p:spPr>
            <a:xfrm>
              <a:off x="12021484" y="-1714"/>
              <a:ext cx="82210" cy="6858000"/>
            </a:xfrm>
            <a:prstGeom prst="rect">
              <a:avLst/>
            </a:prstGeom>
            <a:solidFill>
              <a:srgbClr val="DA1820"/>
            </a:solidFill>
            <a:ln>
              <a:solidFill>
                <a:srgbClr val="DA18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5"/>
            </a:p>
          </p:txBody>
        </p:sp>
      </p:grp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5A125339-68CB-4ED5-8F65-BCC22B56B8A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73" y="3382147"/>
            <a:ext cx="348409" cy="243718"/>
          </a:xfrm>
          <a:prstGeom prst="rect">
            <a:avLst/>
          </a:prstGeom>
        </p:spPr>
      </p:pic>
      <p:pic>
        <p:nvPicPr>
          <p:cNvPr id="24" name="Picture 23" descr="A picture containing drawing&#10;&#10;Description automatically generated">
            <a:extLst>
              <a:ext uri="{FF2B5EF4-FFF2-40B4-BE49-F238E27FC236}">
                <a16:creationId xmlns:a16="http://schemas.microsoft.com/office/drawing/2014/main" id="{48576928-50DB-406D-A473-92B75A4663E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69" y="3373929"/>
            <a:ext cx="864283" cy="178766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7C2C4DC6-3C70-473B-BA77-2A76E65D8AD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076" y="3382147"/>
            <a:ext cx="650775" cy="19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81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487650" rtl="0" eaLnBrk="1" latinLnBrk="0" hangingPunct="1">
        <a:lnSpc>
          <a:spcPct val="90000"/>
        </a:lnSpc>
        <a:spcBef>
          <a:spcPct val="0"/>
        </a:spcBef>
        <a:buNone/>
        <a:defRPr sz="2347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2" indent="-121912" algn="l" defTabSz="48765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493" kern="1200">
          <a:solidFill>
            <a:schemeClr val="tx1"/>
          </a:solidFill>
          <a:latin typeface="+mn-lt"/>
          <a:ea typeface="+mn-ea"/>
          <a:cs typeface="+mn-cs"/>
        </a:defRPr>
      </a:lvl1pPr>
      <a:lvl2pPr marL="36573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2pPr>
      <a:lvl3pPr marL="609562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3pPr>
      <a:lvl4pPr marL="85338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1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34103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58486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82868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2072510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1pPr>
      <a:lvl2pPr marL="243825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8765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3147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97529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2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46294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706773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1950598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" userDrawn="1">
          <p15:clr>
            <a:srgbClr val="F26B43"/>
          </p15:clr>
        </p15:guide>
        <p15:guide id="2" pos="5364" userDrawn="1">
          <p15:clr>
            <a:srgbClr val="F26B43"/>
          </p15:clr>
        </p15:guide>
        <p15:guide id="3" orient="horz" pos="2266" userDrawn="1">
          <p15:clr>
            <a:srgbClr val="F26B43"/>
          </p15:clr>
        </p15:guide>
        <p15:guide id="4" pos="54" userDrawn="1">
          <p15:clr>
            <a:srgbClr val="F26B43"/>
          </p15:clr>
        </p15:guide>
        <p15:guide id="5" pos="72" userDrawn="1">
          <p15:clr>
            <a:srgbClr val="F26B43"/>
          </p15:clr>
        </p15:guide>
        <p15:guide id="6" orient="horz" pos="77" userDrawn="1">
          <p15:clr>
            <a:srgbClr val="F26B43"/>
          </p15:clr>
        </p15:guide>
        <p15:guide id="7" orient="horz" pos="538" userDrawn="1">
          <p15:clr>
            <a:srgbClr val="F26B43"/>
          </p15:clr>
        </p15:guide>
        <p15:guide id="8" orient="horz" pos="576" userDrawn="1">
          <p15:clr>
            <a:srgbClr val="F26B43"/>
          </p15:clr>
        </p15:guide>
        <p15:guide id="9" orient="horz" pos="2086" userDrawn="1">
          <p15:clr>
            <a:srgbClr val="F26B43"/>
          </p15:clr>
        </p15:guide>
        <p15:guide id="10" pos="5040" userDrawn="1">
          <p15:clr>
            <a:srgbClr val="F26B43"/>
          </p15:clr>
        </p15:guide>
        <p15:guide id="11" pos="4968" userDrawn="1">
          <p15:clr>
            <a:srgbClr val="F26B43"/>
          </p15:clr>
        </p15:guide>
        <p15:guide id="12" pos="4428" userDrawn="1">
          <p15:clr>
            <a:srgbClr val="F26B43"/>
          </p15:clr>
        </p15:guide>
        <p15:guide id="13" orient="horz" pos="2125" userDrawn="1">
          <p15:clr>
            <a:srgbClr val="F26B43"/>
          </p15:clr>
        </p15:guide>
        <p15:guide id="14" pos="4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09787" y="609600"/>
            <a:ext cx="5711662" cy="130450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520" dirty="0"/>
              <a:t>Lecture 7:</a:t>
            </a:r>
            <a:br>
              <a:rPr lang="en-US" sz="3520" dirty="0"/>
            </a:br>
            <a:r>
              <a:rPr lang="en-US" sz="3520" dirty="0"/>
              <a:t>String Manipulation/</a:t>
            </a:r>
            <a:br>
              <a:rPr lang="en-US" sz="3520" dirty="0"/>
            </a:br>
            <a:r>
              <a:rPr lang="en-US" sz="3520" dirty="0"/>
              <a:t>Functions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7494" y="2625983"/>
            <a:ext cx="5364480" cy="609600"/>
          </a:xfrm>
        </p:spPr>
        <p:txBody>
          <a:bodyPr/>
          <a:lstStyle/>
          <a:p>
            <a:pPr algn="r"/>
            <a:r>
              <a:rPr lang="en-US" dirty="0"/>
              <a:t>Dipendra Thapa</a:t>
            </a:r>
            <a:endParaRPr lang="en-US" cap="none" dirty="0"/>
          </a:p>
          <a:p>
            <a:pPr algn="r"/>
            <a:r>
              <a:rPr lang="en-US" cap="none"/>
              <a:t>Dipendra.Thapa@icp.</a:t>
            </a:r>
            <a:r>
              <a:rPr lang="en-US" cap="none" dirty="0"/>
              <a:t>edu.np</a:t>
            </a:r>
          </a:p>
        </p:txBody>
      </p:sp>
      <p:sp>
        <p:nvSpPr>
          <p:cNvPr id="5" name="Footer Placeholder 4"/>
          <p:cNvSpPr txBox="1">
            <a:spLocks/>
          </p:cNvSpPr>
          <p:nvPr/>
        </p:nvSpPr>
        <p:spPr>
          <a:xfrm>
            <a:off x="3011636" y="3410550"/>
            <a:ext cx="3057053" cy="15155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40" dirty="0">
                <a:solidFill>
                  <a:schemeClr val="bg1">
                    <a:lumMod val="50000"/>
                  </a:schemeClr>
                </a:solidFill>
              </a:rPr>
              <a:t>CS4051 Fundamentals of Computing</a:t>
            </a:r>
          </a:p>
        </p:txBody>
      </p:sp>
    </p:spTree>
    <p:extLst>
      <p:ext uri="{BB962C8B-B14F-4D97-AF65-F5344CB8AC3E}">
        <p14:creationId xmlns:p14="http://schemas.microsoft.com/office/powerpoint/2010/main" val="123170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0508" y="1551672"/>
            <a:ext cx="6155218" cy="1944121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functions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376519" y="1262731"/>
            <a:ext cx="902208" cy="576160"/>
            <a:chOff x="198563" y="990235"/>
            <a:chExt cx="1691640" cy="1080301"/>
          </a:xfrm>
        </p:grpSpPr>
        <p:sp>
          <p:nvSpPr>
            <p:cNvPr id="7" name="TextBox 6"/>
            <p:cNvSpPr txBox="1"/>
            <p:nvPr/>
          </p:nvSpPr>
          <p:spPr>
            <a:xfrm>
              <a:off x="553844" y="1474940"/>
              <a:ext cx="729326" cy="595596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98563" y="990235"/>
              <a:ext cx="1691640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keyword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001237" y="1261030"/>
            <a:ext cx="664022" cy="547753"/>
            <a:chOff x="228882" y="1949341"/>
            <a:chExt cx="1386431" cy="1300074"/>
          </a:xfrm>
        </p:grpSpPr>
        <p:sp>
          <p:nvSpPr>
            <p:cNvPr id="11" name="TextBox 10"/>
            <p:cNvSpPr txBox="1"/>
            <p:nvPr/>
          </p:nvSpPr>
          <p:spPr>
            <a:xfrm>
              <a:off x="228882" y="2562747"/>
              <a:ext cx="1386429" cy="686668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32700" y="1949341"/>
              <a:ext cx="1182613" cy="686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name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617092" y="1253912"/>
            <a:ext cx="971059" cy="574888"/>
            <a:chOff x="207660" y="821841"/>
            <a:chExt cx="1820736" cy="1552056"/>
          </a:xfrm>
        </p:grpSpPr>
        <p:sp>
          <p:nvSpPr>
            <p:cNvPr id="14" name="TextBox 13"/>
            <p:cNvSpPr txBox="1"/>
            <p:nvPr/>
          </p:nvSpPr>
          <p:spPr>
            <a:xfrm>
              <a:off x="456962" y="1527419"/>
              <a:ext cx="729326" cy="846478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7660" y="821841"/>
              <a:ext cx="1820736" cy="7810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parameters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693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0508" y="1551672"/>
            <a:ext cx="6155218" cy="1944121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functions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376519" y="1262731"/>
            <a:ext cx="902208" cy="506606"/>
            <a:chOff x="198563" y="990235"/>
            <a:chExt cx="1691640" cy="949886"/>
          </a:xfrm>
        </p:grpSpPr>
        <p:sp>
          <p:nvSpPr>
            <p:cNvPr id="7" name="TextBox 6"/>
            <p:cNvSpPr txBox="1"/>
            <p:nvPr/>
          </p:nvSpPr>
          <p:spPr>
            <a:xfrm>
              <a:off x="464354" y="1478860"/>
              <a:ext cx="729328" cy="461261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98563" y="990235"/>
              <a:ext cx="1691640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keyword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954977" y="1261030"/>
            <a:ext cx="710282" cy="508307"/>
            <a:chOff x="132295" y="1949341"/>
            <a:chExt cx="1483018" cy="1206450"/>
          </a:xfrm>
        </p:grpSpPr>
        <p:sp>
          <p:nvSpPr>
            <p:cNvPr id="11" name="TextBox 10"/>
            <p:cNvSpPr txBox="1"/>
            <p:nvPr/>
          </p:nvSpPr>
          <p:spPr>
            <a:xfrm>
              <a:off x="132295" y="2562747"/>
              <a:ext cx="1483018" cy="593044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12514" y="1949341"/>
              <a:ext cx="1247947" cy="686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name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557707" y="1252708"/>
            <a:ext cx="949422" cy="512417"/>
            <a:chOff x="96313" y="818590"/>
            <a:chExt cx="1780166" cy="1383399"/>
          </a:xfrm>
        </p:grpSpPr>
        <p:sp>
          <p:nvSpPr>
            <p:cNvPr id="14" name="TextBox 13"/>
            <p:cNvSpPr txBox="1"/>
            <p:nvPr/>
          </p:nvSpPr>
          <p:spPr>
            <a:xfrm>
              <a:off x="347644" y="1527418"/>
              <a:ext cx="869349" cy="674571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6313" y="818590"/>
              <a:ext cx="1780166" cy="7810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parameters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877805" y="1303342"/>
            <a:ext cx="5418444" cy="765328"/>
            <a:chOff x="320039" y="555266"/>
            <a:chExt cx="10159583" cy="1434989"/>
          </a:xfrm>
        </p:grpSpPr>
        <p:sp>
          <p:nvSpPr>
            <p:cNvPr id="17" name="TextBox 16"/>
            <p:cNvSpPr txBox="1"/>
            <p:nvPr/>
          </p:nvSpPr>
          <p:spPr>
            <a:xfrm>
              <a:off x="320039" y="1447799"/>
              <a:ext cx="9395903" cy="542456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28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165480" y="555266"/>
              <a:ext cx="5314142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docstring, specifications of the function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6035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0508" y="1551672"/>
            <a:ext cx="6155218" cy="1944121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functions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376519" y="1262731"/>
            <a:ext cx="902208" cy="516629"/>
            <a:chOff x="198563" y="990235"/>
            <a:chExt cx="1691640" cy="968679"/>
          </a:xfrm>
        </p:grpSpPr>
        <p:sp>
          <p:nvSpPr>
            <p:cNvPr id="7" name="TextBox 6"/>
            <p:cNvSpPr txBox="1"/>
            <p:nvPr/>
          </p:nvSpPr>
          <p:spPr>
            <a:xfrm>
              <a:off x="476734" y="1478860"/>
              <a:ext cx="716946" cy="480054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98563" y="990235"/>
              <a:ext cx="1691640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keyword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961617" y="1261030"/>
            <a:ext cx="703642" cy="516629"/>
            <a:chOff x="146159" y="1949341"/>
            <a:chExt cx="1469154" cy="1226202"/>
          </a:xfrm>
        </p:grpSpPr>
        <p:sp>
          <p:nvSpPr>
            <p:cNvPr id="11" name="TextBox 10"/>
            <p:cNvSpPr txBox="1"/>
            <p:nvPr/>
          </p:nvSpPr>
          <p:spPr>
            <a:xfrm>
              <a:off x="146159" y="2562747"/>
              <a:ext cx="1469154" cy="612796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12514" y="1949341"/>
              <a:ext cx="1247947" cy="686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name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557707" y="1252708"/>
            <a:ext cx="1023150" cy="516629"/>
            <a:chOff x="96313" y="818590"/>
            <a:chExt cx="1918406" cy="1394770"/>
          </a:xfrm>
        </p:grpSpPr>
        <p:sp>
          <p:nvSpPr>
            <p:cNvPr id="14" name="TextBox 13"/>
            <p:cNvSpPr txBox="1"/>
            <p:nvPr/>
          </p:nvSpPr>
          <p:spPr>
            <a:xfrm>
              <a:off x="347644" y="1527418"/>
              <a:ext cx="869349" cy="685942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6313" y="818590"/>
              <a:ext cx="1918406" cy="7810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parameters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877805" y="1303702"/>
            <a:ext cx="5145192" cy="764968"/>
            <a:chOff x="320039" y="555941"/>
            <a:chExt cx="9647236" cy="1434314"/>
          </a:xfrm>
        </p:grpSpPr>
        <p:sp>
          <p:nvSpPr>
            <p:cNvPr id="17" name="TextBox 16"/>
            <p:cNvSpPr txBox="1"/>
            <p:nvPr/>
          </p:nvSpPr>
          <p:spPr>
            <a:xfrm>
              <a:off x="320039" y="1447799"/>
              <a:ext cx="9395903" cy="542456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28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81540" y="555941"/>
              <a:ext cx="548573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docstring, specifications of the function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77804" y="2040768"/>
            <a:ext cx="4450317" cy="767729"/>
            <a:chOff x="1104456" y="2752469"/>
            <a:chExt cx="8344344" cy="1439490"/>
          </a:xfrm>
        </p:grpSpPr>
        <p:sp>
          <p:nvSpPr>
            <p:cNvPr id="22" name="TextBox 21"/>
            <p:cNvSpPr txBox="1"/>
            <p:nvPr/>
          </p:nvSpPr>
          <p:spPr>
            <a:xfrm>
              <a:off x="1104456" y="2752469"/>
              <a:ext cx="3193224" cy="1188786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352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495577" y="2910841"/>
              <a:ext cx="4953223" cy="1281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body of the function</a:t>
              </a:r>
            </a:p>
            <a:p>
              <a:r>
                <a:rPr lang="en-US" sz="1280" dirty="0">
                  <a:solidFill>
                    <a:srgbClr val="FF0000"/>
                  </a:solidFill>
                </a:rPr>
                <a:t>the functions adds the two numbers and returns the sum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405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0243" y="958024"/>
            <a:ext cx="6339839" cy="2626763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(2,3)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call the function only</a:t>
            </a: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(2,3))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 call and print output</a:t>
            </a: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add_two.__doc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__)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 docstring</a:t>
            </a:r>
            <a:endParaRPr lang="en-US" sz="1280" dirty="0">
              <a:solidFill>
                <a:srgbClr val="0070C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Call/Invoke a function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51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0243" y="958024"/>
            <a:ext cx="6339839" cy="2626763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(2,3)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call the function only</a:t>
            </a: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(2,3))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 call and print output</a:t>
            </a: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add_two.__doc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__)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 docstring</a:t>
            </a:r>
            <a:endParaRPr lang="en-US" sz="1280" dirty="0">
              <a:solidFill>
                <a:srgbClr val="0070C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Call/Invoke a function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2126567" y="1224386"/>
            <a:ext cx="3819316" cy="486287"/>
            <a:chOff x="1467343" y="2119997"/>
            <a:chExt cx="7161217" cy="971439"/>
          </a:xfrm>
        </p:grpSpPr>
        <p:sp>
          <p:nvSpPr>
            <p:cNvPr id="7" name="TextBox 6"/>
            <p:cNvSpPr txBox="1"/>
            <p:nvPr/>
          </p:nvSpPr>
          <p:spPr>
            <a:xfrm>
              <a:off x="1679120" y="2119997"/>
              <a:ext cx="6949440" cy="97143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would call the function but result won’t be printed out as no print function is called</a:t>
              </a:r>
            </a:p>
          </p:txBody>
        </p:sp>
        <p:cxnSp>
          <p:nvCxnSpPr>
            <p:cNvPr id="14" name="Elbow Connector 13"/>
            <p:cNvCxnSpPr>
              <a:cxnSpLocks/>
              <a:stCxn id="7" idx="1"/>
            </p:cNvCxnSpPr>
            <p:nvPr/>
          </p:nvCxnSpPr>
          <p:spPr>
            <a:xfrm rot="10800000">
              <a:off x="1467343" y="2119997"/>
              <a:ext cx="211779" cy="485720"/>
            </a:xfrm>
            <a:prstGeom prst="bentConnector2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0763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0243" y="958024"/>
            <a:ext cx="6339839" cy="2626763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(2,3)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call the function only</a:t>
            </a: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(2,3))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 call and print output</a:t>
            </a: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add_two.__doc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__)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 docstring</a:t>
            </a:r>
            <a:endParaRPr lang="en-US" sz="1280" dirty="0">
              <a:solidFill>
                <a:srgbClr val="0070C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Call/Invoke a function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1935584" y="1207709"/>
            <a:ext cx="3946638" cy="486287"/>
            <a:chOff x="1109251" y="2086682"/>
            <a:chExt cx="7399946" cy="971439"/>
          </a:xfrm>
        </p:grpSpPr>
        <p:sp>
          <p:nvSpPr>
            <p:cNvPr id="7" name="TextBox 6"/>
            <p:cNvSpPr txBox="1"/>
            <p:nvPr/>
          </p:nvSpPr>
          <p:spPr>
            <a:xfrm>
              <a:off x="1559757" y="2086682"/>
              <a:ext cx="6949440" cy="97143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would call the function but result won’t be printed out as no print function is called</a:t>
              </a:r>
            </a:p>
          </p:txBody>
        </p:sp>
        <p:cxnSp>
          <p:nvCxnSpPr>
            <p:cNvPr id="14" name="Elbow Connector 13"/>
            <p:cNvCxnSpPr>
              <a:cxnSpLocks/>
              <a:stCxn id="7" idx="1"/>
            </p:cNvCxnSpPr>
            <p:nvPr/>
          </p:nvCxnSpPr>
          <p:spPr>
            <a:xfrm rot="10800000">
              <a:off x="1109251" y="2086682"/>
              <a:ext cx="450508" cy="485720"/>
            </a:xfrm>
            <a:prstGeom prst="bentConnector2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2252811" y="1903417"/>
            <a:ext cx="5457270" cy="486287"/>
            <a:chOff x="1747520" y="3568906"/>
            <a:chExt cx="10232381" cy="911788"/>
          </a:xfrm>
        </p:grpSpPr>
        <p:sp>
          <p:nvSpPr>
            <p:cNvPr id="10" name="TextBox 9"/>
            <p:cNvSpPr txBox="1"/>
            <p:nvPr/>
          </p:nvSpPr>
          <p:spPr>
            <a:xfrm>
              <a:off x="3515358" y="3568906"/>
              <a:ext cx="8464543" cy="91178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would call the function and print out what it returned,</a:t>
              </a:r>
            </a:p>
            <a:p>
              <a:r>
                <a:rPr lang="en-US" sz="1280" dirty="0">
                  <a:solidFill>
                    <a:srgbClr val="FF0000"/>
                  </a:solidFill>
                </a:rPr>
                <a:t>again remember a function is being called inside a function here</a:t>
              </a:r>
            </a:p>
          </p:txBody>
        </p:sp>
        <p:cxnSp>
          <p:nvCxnSpPr>
            <p:cNvPr id="18" name="Elbow Connector 17"/>
            <p:cNvCxnSpPr/>
            <p:nvPr/>
          </p:nvCxnSpPr>
          <p:spPr>
            <a:xfrm rot="10800000">
              <a:off x="1747520" y="3644404"/>
              <a:ext cx="1767840" cy="297676"/>
            </a:xfrm>
            <a:prstGeom prst="bentConnector3">
              <a:avLst>
                <a:gd name="adj1" fmla="val 100000"/>
              </a:avLst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4724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0243" y="958024"/>
            <a:ext cx="6339839" cy="2626763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(2,3)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call the function only</a:t>
            </a: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(2,3))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 call and print output</a:t>
            </a: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add_two.__doc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__)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 docstring</a:t>
            </a:r>
            <a:endParaRPr lang="en-US" sz="1280" dirty="0">
              <a:solidFill>
                <a:srgbClr val="0070C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Call/Invoke a function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1938389" y="1227228"/>
            <a:ext cx="3944768" cy="486287"/>
            <a:chOff x="1114510" y="2125673"/>
            <a:chExt cx="7396440" cy="971439"/>
          </a:xfrm>
        </p:grpSpPr>
        <p:sp>
          <p:nvSpPr>
            <p:cNvPr id="7" name="TextBox 6"/>
            <p:cNvSpPr txBox="1"/>
            <p:nvPr/>
          </p:nvSpPr>
          <p:spPr>
            <a:xfrm>
              <a:off x="1561510" y="2125673"/>
              <a:ext cx="6949440" cy="97143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would call the function but result won’t be printed out as no print function is called</a:t>
              </a:r>
            </a:p>
          </p:txBody>
        </p:sp>
        <p:cxnSp>
          <p:nvCxnSpPr>
            <p:cNvPr id="14" name="Elbow Connector 13"/>
            <p:cNvCxnSpPr>
              <a:cxnSpLocks/>
              <a:stCxn id="7" idx="1"/>
            </p:cNvCxnSpPr>
            <p:nvPr/>
          </p:nvCxnSpPr>
          <p:spPr>
            <a:xfrm rot="10800000">
              <a:off x="1114510" y="2125673"/>
              <a:ext cx="447002" cy="485721"/>
            </a:xfrm>
            <a:prstGeom prst="bentConnector2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2252810" y="1903417"/>
            <a:ext cx="5748191" cy="506862"/>
            <a:chOff x="1747520" y="3568906"/>
            <a:chExt cx="9936480" cy="1281120"/>
          </a:xfrm>
        </p:grpSpPr>
        <p:sp>
          <p:nvSpPr>
            <p:cNvPr id="10" name="TextBox 9"/>
            <p:cNvSpPr txBox="1"/>
            <p:nvPr/>
          </p:nvSpPr>
          <p:spPr>
            <a:xfrm>
              <a:off x="3515360" y="3568906"/>
              <a:ext cx="8168640" cy="12811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would call the function and print out what it returned,</a:t>
              </a:r>
            </a:p>
            <a:p>
              <a:r>
                <a:rPr lang="en-US" sz="1280" dirty="0">
                  <a:solidFill>
                    <a:srgbClr val="FF0000"/>
                  </a:solidFill>
                </a:rPr>
                <a:t>again remember a function is being called inside a function here</a:t>
              </a:r>
            </a:p>
          </p:txBody>
        </p:sp>
        <p:cxnSp>
          <p:nvCxnSpPr>
            <p:cNvPr id="18" name="Elbow Connector 17"/>
            <p:cNvCxnSpPr/>
            <p:nvPr/>
          </p:nvCxnSpPr>
          <p:spPr>
            <a:xfrm rot="10800000">
              <a:off x="1747520" y="3644404"/>
              <a:ext cx="1767840" cy="297676"/>
            </a:xfrm>
            <a:prstGeom prst="bentConnector3">
              <a:avLst>
                <a:gd name="adj1" fmla="val 100000"/>
              </a:avLst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725838" y="2653421"/>
            <a:ext cx="3876550" cy="546805"/>
            <a:chOff x="2634447" y="4975165"/>
            <a:chExt cx="7268531" cy="1025260"/>
          </a:xfrm>
        </p:grpSpPr>
        <p:sp>
          <p:nvSpPr>
            <p:cNvPr id="11" name="TextBox 10"/>
            <p:cNvSpPr txBox="1"/>
            <p:nvPr/>
          </p:nvSpPr>
          <p:spPr>
            <a:xfrm>
              <a:off x="2953538" y="5088636"/>
              <a:ext cx="6949440" cy="91178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would print out the docstring defined inside the function, if no docstring is defined prints out </a:t>
              </a:r>
              <a:r>
                <a:rPr lang="en-US" sz="1280" i="1" dirty="0">
                  <a:solidFill>
                    <a:srgbClr val="FF0000"/>
                  </a:solidFill>
                </a:rPr>
                <a:t>None</a:t>
              </a:r>
            </a:p>
          </p:txBody>
        </p:sp>
        <p:cxnSp>
          <p:nvCxnSpPr>
            <p:cNvPr id="22" name="Elbow Connector 21"/>
            <p:cNvCxnSpPr>
              <a:cxnSpLocks/>
              <a:stCxn id="11" idx="1"/>
            </p:cNvCxnSpPr>
            <p:nvPr/>
          </p:nvCxnSpPr>
          <p:spPr>
            <a:xfrm rot="10800000">
              <a:off x="2634447" y="4975165"/>
              <a:ext cx="319091" cy="569367"/>
            </a:xfrm>
            <a:prstGeom prst="bentConnector2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5611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80" dirty="0">
                <a:cs typeface="Courier New" panose="02070309020205020404" pitchFamily="49" charset="0"/>
              </a:rPr>
              <a:t>Python returns the value </a:t>
            </a:r>
            <a:r>
              <a:rPr lang="en-US" sz="1280" dirty="0">
                <a:solidFill>
                  <a:srgbClr val="FF0000"/>
                </a:solidFill>
                <a:cs typeface="Courier New" panose="02070309020205020404" pitchFamily="49" charset="0"/>
              </a:rPr>
              <a:t>None, if no 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1280" dirty="0">
                <a:solidFill>
                  <a:srgbClr val="FF0000"/>
                </a:solidFill>
                <a:cs typeface="Courier New" panose="02070309020205020404" pitchFamily="49" charset="0"/>
              </a:rPr>
              <a:t>is given</a:t>
            </a:r>
          </a:p>
          <a:p>
            <a:r>
              <a:rPr lang="en-US" sz="1280" dirty="0">
                <a:cs typeface="Courier New" panose="02070309020205020404" pitchFamily="49" charset="0"/>
              </a:rPr>
              <a:t>None represents the </a:t>
            </a:r>
            <a:r>
              <a:rPr lang="en-US" sz="1280" b="1" i="1" dirty="0">
                <a:cs typeface="Courier New" panose="02070309020205020404" pitchFamily="49" charset="0"/>
              </a:rPr>
              <a:t>absence of a value</a:t>
            </a:r>
            <a:endParaRPr lang="en-US" sz="1280" b="1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no return statement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225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add(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</a:p>
          <a:p>
            <a:pPr marL="63496" indent="0">
              <a:buNone/>
            </a:pPr>
            <a:endParaRPr lang="en-US" sz="1280" dirty="0"/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add(4,5)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(sum_)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94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add(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</a:p>
          <a:p>
            <a:pPr marL="63496" indent="0">
              <a:buNone/>
            </a:pPr>
            <a:endParaRPr lang="en-US" sz="1280" dirty="0"/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add(4,5)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(sum_)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2538804" y="1973324"/>
            <a:ext cx="4939876" cy="919195"/>
            <a:chOff x="2712021" y="4151396"/>
            <a:chExt cx="9262268" cy="1723492"/>
          </a:xfrm>
        </p:grpSpPr>
        <p:grpSp>
          <p:nvGrpSpPr>
            <p:cNvPr id="12" name="Group 11"/>
            <p:cNvGrpSpPr/>
            <p:nvPr/>
          </p:nvGrpSpPr>
          <p:grpSpPr>
            <a:xfrm>
              <a:off x="3091543" y="4593767"/>
              <a:ext cx="8882746" cy="1281121"/>
              <a:chOff x="3091543" y="4593767"/>
              <a:chExt cx="8882746" cy="1281121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3679374" y="4593767"/>
                <a:ext cx="8294915" cy="1281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80" dirty="0">
                    <a:solidFill>
                      <a:srgbClr val="FF0000"/>
                    </a:solidFill>
                  </a:rPr>
                  <a:t>you can’t do this because, sum_ is a local variable defined inside the function, locals variables are not accessible outside the function</a:t>
                </a:r>
              </a:p>
            </p:txBody>
          </p:sp>
          <p:cxnSp>
            <p:nvCxnSpPr>
              <p:cNvPr id="10" name="Straight Arrow Connector 9"/>
              <p:cNvCxnSpPr/>
              <p:nvPr/>
            </p:nvCxnSpPr>
            <p:spPr>
              <a:xfrm>
                <a:off x="3091543" y="5188686"/>
                <a:ext cx="587831" cy="0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28" name="Picture 4" descr="C:\Users\asus\AppData\Local\Microsoft\Windows\INetCache\IE\EWGYV3TP\incorrecto[1]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2021" y="4151396"/>
              <a:ext cx="967353" cy="8847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4831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80" i="1" dirty="0"/>
              <a:t>Functions - defining our own functions</a:t>
            </a:r>
          </a:p>
          <a:p>
            <a:r>
              <a:rPr lang="en-US" sz="1280" i="1" dirty="0"/>
              <a:t>Variable Scope</a:t>
            </a:r>
          </a:p>
          <a:p>
            <a:r>
              <a:rPr lang="en-US" sz="1280" i="1" dirty="0"/>
              <a:t>String manipulation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week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CS4051 Fundamentals of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45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add(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  <a:endParaRPr lang="en-US" sz="1280" dirty="0"/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sum_ = add(4,5)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(sum_)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40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add(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  <a:endParaRPr lang="en-US" sz="1280" dirty="0"/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sum_ = add(4,5)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(sum_)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grpSp>
        <p:nvGrpSpPr>
          <p:cNvPr id="38" name="Group 37"/>
          <p:cNvGrpSpPr/>
          <p:nvPr/>
        </p:nvGrpSpPr>
        <p:grpSpPr>
          <a:xfrm>
            <a:off x="628650" y="1401100"/>
            <a:ext cx="2821101" cy="855399"/>
            <a:chOff x="1038223" y="2624073"/>
            <a:chExt cx="7349863" cy="1603872"/>
          </a:xfrm>
        </p:grpSpPr>
        <p:grpSp>
          <p:nvGrpSpPr>
            <p:cNvPr id="22" name="Group 21"/>
            <p:cNvGrpSpPr/>
            <p:nvPr/>
          </p:nvGrpSpPr>
          <p:grpSpPr>
            <a:xfrm>
              <a:off x="1038223" y="2624073"/>
              <a:ext cx="7349863" cy="1603872"/>
              <a:chOff x="1038223" y="2624073"/>
              <a:chExt cx="7349863" cy="1603872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2833516" y="2946826"/>
                <a:ext cx="5554570" cy="1281119"/>
                <a:chOff x="2833516" y="2946826"/>
                <a:chExt cx="5554570" cy="1281119"/>
              </a:xfrm>
            </p:grpSpPr>
            <p:sp>
              <p:nvSpPr>
                <p:cNvPr id="8" name="Oval 7"/>
                <p:cNvSpPr/>
                <p:nvPr/>
              </p:nvSpPr>
              <p:spPr>
                <a:xfrm>
                  <a:off x="2833516" y="3085465"/>
                  <a:ext cx="1466851" cy="533400"/>
                </a:xfrm>
                <a:prstGeom prst="ellipse">
                  <a:avLst/>
                </a:prstGeom>
                <a:noFill/>
                <a:ln w="1905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645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4914899" y="2946826"/>
                  <a:ext cx="3473187" cy="1281119"/>
                </a:xfrm>
                <a:prstGeom prst="rect">
                  <a:avLst/>
                </a:prstGeom>
                <a:noFill/>
                <a:ln w="1905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80" i="1" dirty="0">
                      <a:solidFill>
                        <a:srgbClr val="FF0000"/>
                      </a:solidFill>
                    </a:rPr>
                    <a:t>local variable, defined inside of the function</a:t>
                  </a:r>
                </a:p>
              </p:txBody>
            </p:sp>
          </p:grpSp>
          <p:sp>
            <p:nvSpPr>
              <p:cNvPr id="15" name="Oval 14"/>
              <p:cNvSpPr/>
              <p:nvPr/>
            </p:nvSpPr>
            <p:spPr>
              <a:xfrm>
                <a:off x="1038223" y="2624073"/>
                <a:ext cx="1466851" cy="533400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45"/>
              </a:p>
            </p:txBody>
          </p:sp>
          <p:cxnSp>
            <p:nvCxnSpPr>
              <p:cNvPr id="19" name="Straight Connector 18"/>
              <p:cNvCxnSpPr>
                <a:stCxn id="15" idx="6"/>
                <a:endCxn id="8" idx="2"/>
              </p:cNvCxnSpPr>
              <p:nvPr/>
            </p:nvCxnSpPr>
            <p:spPr>
              <a:xfrm>
                <a:off x="2505074" y="2890773"/>
                <a:ext cx="328442" cy="461392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Straight Arrow Connector 20"/>
            <p:cNvCxnSpPr>
              <a:stCxn id="8" idx="6"/>
              <a:endCxn id="9" idx="1"/>
            </p:cNvCxnSpPr>
            <p:nvPr/>
          </p:nvCxnSpPr>
          <p:spPr>
            <a:xfrm>
              <a:off x="4300367" y="3352165"/>
              <a:ext cx="614532" cy="23522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2074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add(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  <a:endParaRPr lang="en-US" sz="1280" dirty="0"/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sum_ = add(4,5)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(sum_)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22</a:t>
            </a:fld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2116636" y="2429762"/>
            <a:ext cx="5884365" cy="1077218"/>
            <a:chOff x="3080658" y="4251848"/>
            <a:chExt cx="8893630" cy="2019786"/>
          </a:xfrm>
        </p:grpSpPr>
        <p:sp>
          <p:nvSpPr>
            <p:cNvPr id="7" name="TextBox 6"/>
            <p:cNvSpPr txBox="1"/>
            <p:nvPr/>
          </p:nvSpPr>
          <p:spPr>
            <a:xfrm>
              <a:off x="3679374" y="4251848"/>
              <a:ext cx="8294914" cy="201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this would be valid because the value of the local variable sum_ which is returned by the function is stored in the new global variable sum_ defined outside the function, </a:t>
              </a:r>
              <a:r>
                <a:rPr lang="en-US" sz="1280" i="1" dirty="0">
                  <a:solidFill>
                    <a:srgbClr val="0070C0"/>
                  </a:solidFill>
                </a:rPr>
                <a:t>even though they have the same name they are different variables !! </a:t>
              </a:r>
              <a:r>
                <a:rPr lang="en-US" sz="1280" i="1" dirty="0">
                  <a:solidFill>
                    <a:srgbClr val="FF0000"/>
                  </a:solidFill>
                </a:rPr>
                <a:t>one is local and another is global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3080658" y="4513772"/>
              <a:ext cx="587831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628650" y="1363958"/>
            <a:ext cx="2821101" cy="855399"/>
            <a:chOff x="1038223" y="2624073"/>
            <a:chExt cx="7349863" cy="1603872"/>
          </a:xfrm>
        </p:grpSpPr>
        <p:grpSp>
          <p:nvGrpSpPr>
            <p:cNvPr id="22" name="Group 21"/>
            <p:cNvGrpSpPr/>
            <p:nvPr/>
          </p:nvGrpSpPr>
          <p:grpSpPr>
            <a:xfrm>
              <a:off x="1038223" y="2624073"/>
              <a:ext cx="7349863" cy="1603872"/>
              <a:chOff x="1038223" y="2624073"/>
              <a:chExt cx="7349863" cy="1603872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2833516" y="2946826"/>
                <a:ext cx="5554570" cy="1281119"/>
                <a:chOff x="2833516" y="2946826"/>
                <a:chExt cx="5554570" cy="1281119"/>
              </a:xfrm>
            </p:grpSpPr>
            <p:sp>
              <p:nvSpPr>
                <p:cNvPr id="8" name="Oval 7"/>
                <p:cNvSpPr/>
                <p:nvPr/>
              </p:nvSpPr>
              <p:spPr>
                <a:xfrm>
                  <a:off x="2833516" y="3085465"/>
                  <a:ext cx="1466851" cy="533400"/>
                </a:xfrm>
                <a:prstGeom prst="ellipse">
                  <a:avLst/>
                </a:prstGeom>
                <a:noFill/>
                <a:ln w="1905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645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4914899" y="2946826"/>
                  <a:ext cx="3473187" cy="1281119"/>
                </a:xfrm>
                <a:prstGeom prst="rect">
                  <a:avLst/>
                </a:prstGeom>
                <a:noFill/>
                <a:ln w="1905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80" i="1" dirty="0">
                      <a:solidFill>
                        <a:srgbClr val="FF0000"/>
                      </a:solidFill>
                    </a:rPr>
                    <a:t>local variable, defined inside of the function</a:t>
                  </a:r>
                </a:p>
              </p:txBody>
            </p:sp>
          </p:grpSp>
          <p:sp>
            <p:nvSpPr>
              <p:cNvPr id="15" name="Oval 14"/>
              <p:cNvSpPr/>
              <p:nvPr/>
            </p:nvSpPr>
            <p:spPr>
              <a:xfrm>
                <a:off x="1038223" y="2624073"/>
                <a:ext cx="1466851" cy="533400"/>
              </a:xfrm>
              <a:prstGeom prst="ellipse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45"/>
              </a:p>
            </p:txBody>
          </p:sp>
          <p:cxnSp>
            <p:nvCxnSpPr>
              <p:cNvPr id="19" name="Straight Connector 18"/>
              <p:cNvCxnSpPr>
                <a:stCxn id="15" idx="6"/>
                <a:endCxn id="8" idx="2"/>
              </p:cNvCxnSpPr>
              <p:nvPr/>
            </p:nvCxnSpPr>
            <p:spPr>
              <a:xfrm>
                <a:off x="2505074" y="2890773"/>
                <a:ext cx="328442" cy="461392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Straight Arrow Connector 20"/>
            <p:cNvCxnSpPr>
              <a:stCxn id="8" idx="6"/>
              <a:endCxn id="9" idx="1"/>
            </p:cNvCxnSpPr>
            <p:nvPr/>
          </p:nvCxnSpPr>
          <p:spPr>
            <a:xfrm>
              <a:off x="4300367" y="3352165"/>
              <a:ext cx="614532" cy="23522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202315" y="1896560"/>
            <a:ext cx="1514872" cy="1373434"/>
            <a:chOff x="218499" y="3539370"/>
            <a:chExt cx="2840385" cy="2575188"/>
          </a:xfrm>
        </p:grpSpPr>
        <p:sp>
          <p:nvSpPr>
            <p:cNvPr id="23" name="Oval 22"/>
            <p:cNvSpPr/>
            <p:nvPr/>
          </p:nvSpPr>
          <p:spPr>
            <a:xfrm>
              <a:off x="218499" y="3539370"/>
              <a:ext cx="1023587" cy="52673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5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95732" y="4833438"/>
              <a:ext cx="2763152" cy="1281120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80" i="1" dirty="0">
                  <a:solidFill>
                    <a:srgbClr val="FF0000"/>
                  </a:solidFill>
                </a:rPr>
                <a:t>global variable, defined outside of the function</a:t>
              </a:r>
            </a:p>
          </p:txBody>
        </p:sp>
        <p:cxnSp>
          <p:nvCxnSpPr>
            <p:cNvPr id="30" name="Elbow Connector 29"/>
            <p:cNvCxnSpPr/>
            <p:nvPr/>
          </p:nvCxnSpPr>
          <p:spPr>
            <a:xfrm rot="16200000" flipH="1">
              <a:off x="548965" y="3816868"/>
              <a:ext cx="839776" cy="1193363"/>
            </a:xfrm>
            <a:prstGeom prst="bentConnector3">
              <a:avLst>
                <a:gd name="adj1" fmla="val 75843"/>
              </a:avLst>
            </a:prstGeom>
            <a:ln w="190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1293512" y="3917186"/>
              <a:ext cx="1148991" cy="591578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5"/>
            </a:p>
          </p:txBody>
        </p:sp>
        <p:cxnSp>
          <p:nvCxnSpPr>
            <p:cNvPr id="36" name="Straight Connector 35"/>
            <p:cNvCxnSpPr/>
            <p:nvPr/>
          </p:nvCxnSpPr>
          <p:spPr>
            <a:xfrm flipH="1">
              <a:off x="1564321" y="4485969"/>
              <a:ext cx="52640" cy="151519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718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80" dirty="0">
                <a:solidFill>
                  <a:srgbClr val="FF0000"/>
                </a:solidFill>
              </a:rPr>
              <a:t>global variables</a:t>
            </a:r>
            <a:r>
              <a:rPr lang="en-US" sz="1280" dirty="0"/>
              <a:t> are variables </a:t>
            </a:r>
            <a:r>
              <a:rPr lang="en-US" sz="1280" dirty="0">
                <a:solidFill>
                  <a:srgbClr val="FF0000"/>
                </a:solidFill>
              </a:rPr>
              <a:t>declared outside functions </a:t>
            </a:r>
            <a:r>
              <a:rPr lang="en-US" sz="1280" dirty="0"/>
              <a:t>and can be accessed from anywhere within the program</a:t>
            </a:r>
          </a:p>
          <a:p>
            <a:r>
              <a:rPr lang="en-US" sz="1280" dirty="0">
                <a:solidFill>
                  <a:srgbClr val="FF0000"/>
                </a:solidFill>
              </a:rPr>
              <a:t>local variables </a:t>
            </a:r>
            <a:r>
              <a:rPr lang="en-US" sz="1280" dirty="0"/>
              <a:t>are variables </a:t>
            </a:r>
            <a:r>
              <a:rPr lang="en-US" sz="1280" dirty="0">
                <a:solidFill>
                  <a:srgbClr val="FF0000"/>
                </a:solidFill>
              </a:rPr>
              <a:t>declared inside a function </a:t>
            </a:r>
            <a:r>
              <a:rPr lang="en-US" sz="1280" dirty="0"/>
              <a:t>and can be used only inside that particular function</a:t>
            </a:r>
          </a:p>
          <a:p>
            <a:r>
              <a:rPr lang="en-US" sz="1280" b="1" i="1" dirty="0"/>
              <a:t>inside a function, a variable which is defined outside the function can be accessed even if not explicitly passed as arguments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and local variables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92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9617" y="1030837"/>
            <a:ext cx="6323583" cy="2626763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add():</a:t>
            </a:r>
            <a:endParaRPr lang="en-US" sz="128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adding global a and global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a = 2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a is global &amp; accessible inside function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b = 3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b is global &amp; accessible inside function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(add())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5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65120" y="2635789"/>
            <a:ext cx="4847772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" dirty="0">
                <a:solidFill>
                  <a:srgbClr val="FF0000"/>
                </a:solidFill>
              </a:rPr>
              <a:t>although this is possible, its not recommended to do so !!</a:t>
            </a:r>
          </a:p>
          <a:p>
            <a:r>
              <a:rPr lang="en-US" sz="1280" dirty="0">
                <a:solidFill>
                  <a:srgbClr val="FF0000"/>
                </a:solidFill>
              </a:rPr>
              <a:t>also this is not quite useful as the function would return the same value every time unless the values of a and b are changed</a:t>
            </a:r>
          </a:p>
        </p:txBody>
      </p:sp>
    </p:spTree>
    <p:extLst>
      <p:ext uri="{BB962C8B-B14F-4D97-AF65-F5344CB8AC3E}">
        <p14:creationId xmlns:p14="http://schemas.microsoft.com/office/powerpoint/2010/main" val="202582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Tutor is your best friend to do this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www.pythontutor.com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Visualize how your program is working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25</a:t>
            </a:fld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779" y="1158238"/>
            <a:ext cx="4009665" cy="21510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Oval 6"/>
          <p:cNvSpPr/>
          <p:nvPr/>
        </p:nvSpPr>
        <p:spPr>
          <a:xfrm>
            <a:off x="3323771" y="3043484"/>
            <a:ext cx="574765" cy="21674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5"/>
          </a:p>
        </p:txBody>
      </p:sp>
    </p:spTree>
    <p:extLst>
      <p:ext uri="{BB962C8B-B14F-4D97-AF65-F5344CB8AC3E}">
        <p14:creationId xmlns:p14="http://schemas.microsoft.com/office/powerpoint/2010/main" val="71676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11269" y="920216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-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26</a:t>
            </a:fld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3481250" y="2979701"/>
            <a:ext cx="425270" cy="21674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5"/>
          </a:p>
        </p:txBody>
      </p:sp>
    </p:spTree>
    <p:extLst>
      <p:ext uri="{BB962C8B-B14F-4D97-AF65-F5344CB8AC3E}">
        <p14:creationId xmlns:p14="http://schemas.microsoft.com/office/powerpoint/2010/main" val="170747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-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13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9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-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77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-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54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80" dirty="0"/>
              <a:t>We have seen and used </a:t>
            </a:r>
            <a:r>
              <a:rPr lang="en-US" sz="1280" b="1" i="1" dirty="0"/>
              <a:t>built in functions</a:t>
            </a:r>
          </a:p>
          <a:p>
            <a:r>
              <a:rPr lang="en-US" sz="1280" dirty="0"/>
              <a:t>Common ones are: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30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-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85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-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47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-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37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-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06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- example 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528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41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10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567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55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79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80" dirty="0"/>
              <a:t>We have seen and used </a:t>
            </a:r>
            <a:r>
              <a:rPr lang="en-US" sz="1280" b="1" i="1" dirty="0"/>
              <a:t>built in functions</a:t>
            </a:r>
          </a:p>
          <a:p>
            <a:r>
              <a:rPr lang="en-US" sz="1280" dirty="0"/>
              <a:t>Common ones are: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280" dirty="0">
                <a:cs typeface="Courier New" panose="02070309020205020404" pitchFamily="49" charset="0"/>
              </a:rPr>
              <a:t>Some other useful ones are 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(),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63496" indent="0">
              <a:buNone/>
            </a:pPr>
            <a:r>
              <a:rPr lang="en-US" sz="1280" dirty="0">
                <a:cs typeface="Courier New" panose="02070309020205020404" pitchFamily="49" charset="0"/>
              </a:rPr>
              <a:t>	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L = [55, 43, 1, 99]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(L))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out 99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(L))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out 1</a:t>
            </a:r>
            <a:endParaRPr lang="en-US" sz="1280" dirty="0">
              <a:solidFill>
                <a:srgbClr val="00B050"/>
              </a:solidFill>
              <a:cs typeface="Courier New" panose="02070309020205020404" pitchFamily="49" charset="0"/>
            </a:endParaRPr>
          </a:p>
          <a:p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71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49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41</a:t>
            </a:fld>
            <a:endParaRPr 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0" t="61219" r="33086" b="9381"/>
          <a:stretch/>
        </p:blipFill>
        <p:spPr bwMode="auto">
          <a:xfrm>
            <a:off x="4636504" y="2480104"/>
            <a:ext cx="558800" cy="772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648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2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42</a:t>
            </a:fld>
            <a:endParaRPr 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0" t="61219" r="33086" b="9381"/>
          <a:stretch/>
        </p:blipFill>
        <p:spPr bwMode="auto">
          <a:xfrm>
            <a:off x="4636505" y="2485774"/>
            <a:ext cx="558800" cy="772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784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3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75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3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96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3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468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3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88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3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501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3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93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3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49</a:t>
            </a:fld>
            <a:endParaRPr lang="en-U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0" t="48260" r="33086" b="23307"/>
          <a:stretch/>
        </p:blipFill>
        <p:spPr bwMode="auto">
          <a:xfrm>
            <a:off x="4636505" y="2074726"/>
            <a:ext cx="558800" cy="746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623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80" dirty="0">
                <a:solidFill>
                  <a:srgbClr val="FF0000"/>
                </a:solidFill>
              </a:rPr>
              <a:t>reusable</a:t>
            </a:r>
            <a:r>
              <a:rPr lang="en-US" sz="1280" dirty="0"/>
              <a:t> pieces/chunks of code</a:t>
            </a:r>
          </a:p>
          <a:p>
            <a:r>
              <a:rPr lang="en-US" sz="1280" dirty="0"/>
              <a:t>usually </a:t>
            </a:r>
            <a:r>
              <a:rPr lang="en-US" sz="1280" dirty="0">
                <a:solidFill>
                  <a:srgbClr val="FF0000"/>
                </a:solidFill>
              </a:rPr>
              <a:t>takes some input as parameters </a:t>
            </a:r>
            <a:r>
              <a:rPr lang="en-US" sz="1280" dirty="0"/>
              <a:t>and </a:t>
            </a:r>
            <a:r>
              <a:rPr lang="en-US" sz="1280" dirty="0">
                <a:solidFill>
                  <a:srgbClr val="FF0000"/>
                </a:solidFill>
              </a:rPr>
              <a:t>gives out </a:t>
            </a:r>
            <a:r>
              <a:rPr lang="en-US" sz="1280" dirty="0"/>
              <a:t>something as the </a:t>
            </a:r>
            <a:r>
              <a:rPr lang="en-US" sz="1280" dirty="0">
                <a:solidFill>
                  <a:srgbClr val="FF0000"/>
                </a:solidFill>
              </a:rPr>
              <a:t>result</a:t>
            </a:r>
          </a:p>
          <a:p>
            <a:r>
              <a:rPr lang="en-US" sz="1280" dirty="0"/>
              <a:t>functions are not run in a program until they are “</a:t>
            </a:r>
            <a:r>
              <a:rPr lang="en-US" sz="1280" dirty="0">
                <a:solidFill>
                  <a:srgbClr val="FF0000"/>
                </a:solidFill>
              </a:rPr>
              <a:t>called</a:t>
            </a:r>
            <a:r>
              <a:rPr lang="en-US" sz="1280" dirty="0"/>
              <a:t>” or “</a:t>
            </a:r>
            <a:r>
              <a:rPr lang="en-US" sz="1280" dirty="0">
                <a:solidFill>
                  <a:srgbClr val="FF0000"/>
                </a:solidFill>
              </a:rPr>
              <a:t>invoked</a:t>
            </a:r>
            <a:r>
              <a:rPr lang="en-US" sz="1280" dirty="0"/>
              <a:t>” inside a program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48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2666" y="921173"/>
            <a:ext cx="4466454" cy="2396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scope visualization – example 3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50</a:t>
            </a:fld>
            <a:endParaRPr lang="en-U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0" t="48260" r="33086" b="23307"/>
          <a:stretch/>
        </p:blipFill>
        <p:spPr bwMode="auto">
          <a:xfrm>
            <a:off x="4636744" y="2088431"/>
            <a:ext cx="558800" cy="746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2103120" y="3101014"/>
            <a:ext cx="1711960" cy="10668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5"/>
          </a:p>
        </p:txBody>
      </p:sp>
    </p:spTree>
    <p:extLst>
      <p:ext uri="{BB962C8B-B14F-4D97-AF65-F5344CB8AC3E}">
        <p14:creationId xmlns:p14="http://schemas.microsoft.com/office/powerpoint/2010/main" val="32151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80" dirty="0"/>
              <a:t>Think of strings as a </a:t>
            </a:r>
            <a:r>
              <a:rPr lang="en-US" sz="1280" dirty="0">
                <a:solidFill>
                  <a:srgbClr val="FF0000"/>
                </a:solidFill>
              </a:rPr>
              <a:t>sequence</a:t>
            </a:r>
            <a:r>
              <a:rPr lang="en-US" sz="1280" dirty="0"/>
              <a:t> of characters</a:t>
            </a:r>
          </a:p>
          <a:p>
            <a:r>
              <a:rPr lang="en-US" sz="1280" dirty="0"/>
              <a:t>Strings are </a:t>
            </a:r>
            <a:r>
              <a:rPr lang="en-US" sz="1280" dirty="0">
                <a:solidFill>
                  <a:srgbClr val="FF0000"/>
                </a:solidFill>
              </a:rPr>
              <a:t>immutable</a:t>
            </a:r>
            <a:r>
              <a:rPr lang="en-US" sz="1280" dirty="0"/>
              <a:t>, you can’t modify the original string once you’ve created it</a:t>
            </a:r>
          </a:p>
          <a:p>
            <a:r>
              <a:rPr lang="en-US" sz="1280" dirty="0"/>
              <a:t>Strings have some similar functionalities as lists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“Hello”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(s))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out 5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(s[0])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out ‘H’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(s[-1])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out ‘o’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78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s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“Hello”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upper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out “HELLO”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lower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out “hello”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out “Hello”</a:t>
            </a:r>
          </a:p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s_u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upper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s_l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lower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functions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52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279392" y="2001393"/>
            <a:ext cx="3324352" cy="880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" i="1" dirty="0">
                <a:solidFill>
                  <a:srgbClr val="FF0000"/>
                </a:solidFill>
              </a:rPr>
              <a:t>since strings are </a:t>
            </a:r>
            <a:r>
              <a:rPr lang="en-US" sz="1280" i="1" dirty="0">
                <a:solidFill>
                  <a:srgbClr val="0070C0"/>
                </a:solidFill>
              </a:rPr>
              <a:t>immutable</a:t>
            </a:r>
            <a:r>
              <a:rPr lang="en-US" sz="1280" i="1" dirty="0">
                <a:solidFill>
                  <a:srgbClr val="FF0000"/>
                </a:solidFill>
              </a:rPr>
              <a:t>, the original string won’t be changed, if you want to save the upper and lower case versions you need to assign it to another variable</a:t>
            </a:r>
          </a:p>
        </p:txBody>
      </p:sp>
    </p:spTree>
    <p:extLst>
      <p:ext uri="{BB962C8B-B14F-4D97-AF65-F5344CB8AC3E}">
        <p14:creationId xmlns:p14="http://schemas.microsoft.com/office/powerpoint/2010/main" val="398134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s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“Hello”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sz="128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H’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8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‘hello’</a:t>
            </a:r>
          </a:p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sz="128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H’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8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“hello”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functions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44746" y="1608830"/>
            <a:ext cx="28204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" i="1" dirty="0">
                <a:solidFill>
                  <a:srgbClr val="FF0000"/>
                </a:solidFill>
              </a:rPr>
              <a:t>here too, the original string won’t be changed, a new version of the string with </a:t>
            </a:r>
            <a:r>
              <a:rPr lang="en-US" sz="1280" i="1" dirty="0">
                <a:solidFill>
                  <a:srgbClr val="00B050"/>
                </a:solidFill>
              </a:rPr>
              <a:t>‘H’</a:t>
            </a:r>
            <a:r>
              <a:rPr lang="en-US" sz="1280" i="1" dirty="0">
                <a:solidFill>
                  <a:srgbClr val="FF0000"/>
                </a:solidFill>
              </a:rPr>
              <a:t> replaced by </a:t>
            </a:r>
            <a:r>
              <a:rPr lang="en-US" sz="1280" i="1" dirty="0">
                <a:solidFill>
                  <a:srgbClr val="00B050"/>
                </a:solidFill>
              </a:rPr>
              <a:t>‘h’</a:t>
            </a:r>
            <a:r>
              <a:rPr lang="en-US" sz="1280" i="1" dirty="0">
                <a:solidFill>
                  <a:srgbClr val="FF0000"/>
                </a:solidFill>
              </a:rPr>
              <a:t> will be printed out, to save it assign it to another variable</a:t>
            </a:r>
          </a:p>
        </p:txBody>
      </p:sp>
    </p:spTree>
    <p:extLst>
      <p:ext uri="{BB962C8B-B14F-4D97-AF65-F5344CB8AC3E}">
        <p14:creationId xmlns:p14="http://schemas.microsoft.com/office/powerpoint/2010/main" val="392980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s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“Hello”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sz="128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H’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8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‘hello’</a:t>
            </a:r>
          </a:p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sz="128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H’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28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“hello”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‘l’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2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0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lang="en-US" sz="128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‘h’</a:t>
            </a:r>
            <a:r>
              <a:rPr lang="en-US" sz="128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1</a:t>
            </a: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functions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44746" y="1608830"/>
            <a:ext cx="28204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" i="1" dirty="0">
                <a:solidFill>
                  <a:srgbClr val="FF0000"/>
                </a:solidFill>
              </a:rPr>
              <a:t>here too, the original string won’t be changed, a new version of the string with </a:t>
            </a:r>
            <a:r>
              <a:rPr lang="en-US" sz="1280" i="1" dirty="0">
                <a:solidFill>
                  <a:srgbClr val="00B050"/>
                </a:solidFill>
              </a:rPr>
              <a:t>‘H’</a:t>
            </a:r>
            <a:r>
              <a:rPr lang="en-US" sz="1280" i="1" dirty="0">
                <a:solidFill>
                  <a:srgbClr val="FF0000"/>
                </a:solidFill>
              </a:rPr>
              <a:t> replaced by </a:t>
            </a:r>
            <a:r>
              <a:rPr lang="en-US" sz="1280" i="1" dirty="0">
                <a:solidFill>
                  <a:srgbClr val="00B050"/>
                </a:solidFill>
              </a:rPr>
              <a:t>‘h’</a:t>
            </a:r>
            <a:r>
              <a:rPr lang="en-US" sz="1280" i="1" dirty="0">
                <a:solidFill>
                  <a:srgbClr val="FF0000"/>
                </a:solidFill>
              </a:rPr>
              <a:t> will be printed out, to save it assign it to another variable</a:t>
            </a:r>
          </a:p>
        </p:txBody>
      </p:sp>
    </p:spTree>
    <p:extLst>
      <p:ext uri="{BB962C8B-B14F-4D97-AF65-F5344CB8AC3E}">
        <p14:creationId xmlns:p14="http://schemas.microsoft.com/office/powerpoint/2010/main" val="341686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s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“Hello”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l = 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l = </a:t>
            </a:r>
            <a:r>
              <a:rPr lang="it-IT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['H', 'e', 'l', 'l', 'o']</a:t>
            </a: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1</a:t>
            </a: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to Lists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30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s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“Hello”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l = 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l = </a:t>
            </a:r>
            <a:r>
              <a:rPr lang="it-IT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['H', 'e', 'l', 'l', 'o']</a:t>
            </a: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prints 1</a:t>
            </a: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a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(l)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 a = ‘Hello’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b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‘*’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(l)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 b = ‘H*e*l*l*o’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to Lists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56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710432" y="2657856"/>
            <a:ext cx="3942080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" i="1" dirty="0">
                <a:solidFill>
                  <a:srgbClr val="FF0000"/>
                </a:solidFill>
              </a:rPr>
              <a:t>lists can be converted into strings using the join function, but join can only convert a list of strings into a single string</a:t>
            </a:r>
          </a:p>
        </p:txBody>
      </p:sp>
    </p:spTree>
    <p:extLst>
      <p:ext uri="{BB962C8B-B14F-4D97-AF65-F5344CB8AC3E}">
        <p14:creationId xmlns:p14="http://schemas.microsoft.com/office/powerpoint/2010/main" val="3932366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= </a:t>
            </a:r>
            <a:r>
              <a:rPr lang="en-US" sz="1280" kern="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"Words can be separated in this way." 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= </a:t>
            </a:r>
            <a:r>
              <a:rPr lang="en-US" sz="1280" kern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kern="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split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x = ['</a:t>
            </a:r>
            <a:r>
              <a:rPr lang="en-US" sz="1280" kern="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Words','can','be','separated','in',‘this','way</a:t>
            </a:r>
            <a:r>
              <a:rPr lang="en-US" sz="1280" kern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.']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= </a:t>
            </a:r>
            <a:r>
              <a:rPr lang="en-US" sz="1280" kern="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280" kern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 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y = 'Words can be separated in this way.‘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into Lists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82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= </a:t>
            </a:r>
            <a:r>
              <a:rPr lang="en-US" sz="1280" kern="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"Words can be separated in this way." 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= </a:t>
            </a:r>
            <a:r>
              <a:rPr lang="en-US" sz="1280" kern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sz="1280" kern="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split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x = ['</a:t>
            </a:r>
            <a:r>
              <a:rPr lang="en-US" sz="1280" kern="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Words','can','be','separated','in',‘this','way</a:t>
            </a:r>
            <a:r>
              <a:rPr lang="en-US" sz="1280" kern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.']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= </a:t>
            </a:r>
            <a:r>
              <a:rPr lang="en-US" sz="1280" kern="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280" kern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 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y = 'Words can be separated in this way.‘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(s))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into Lists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195659" y="2625343"/>
            <a:ext cx="39339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" i="1" dirty="0">
                <a:solidFill>
                  <a:srgbClr val="FF0000"/>
                </a:solidFill>
              </a:rPr>
              <a:t>what do you think this will do, try it yourself</a:t>
            </a:r>
            <a:endParaRPr lang="en-US" sz="64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04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p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‘apple orange mango’</a:t>
            </a: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fruits =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split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fruits = [‘</a:t>
            </a: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apple’,‘orange’,‘mango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’]</a:t>
            </a: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into Lists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59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973300" y="1700679"/>
            <a:ext cx="3760555" cy="880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" i="1" dirty="0">
                <a:solidFill>
                  <a:srgbClr val="FF0000"/>
                </a:solidFill>
              </a:rPr>
              <a:t>when just calling split without any parameters it will divide the string according to </a:t>
            </a:r>
            <a:r>
              <a:rPr lang="en-US" sz="1280" i="1" dirty="0">
                <a:solidFill>
                  <a:srgbClr val="0070C0"/>
                </a:solidFill>
              </a:rPr>
              <a:t>whitespace</a:t>
            </a:r>
            <a:r>
              <a:rPr lang="en-US" sz="1280" i="1" dirty="0">
                <a:solidFill>
                  <a:srgbClr val="FF0000"/>
                </a:solidFill>
              </a:rPr>
              <a:t>, you can also specify a specific  character according which to split the string</a:t>
            </a:r>
          </a:p>
        </p:txBody>
      </p:sp>
    </p:spTree>
    <p:extLst>
      <p:ext uri="{BB962C8B-B14F-4D97-AF65-F5344CB8AC3E}">
        <p14:creationId xmlns:p14="http://schemas.microsoft.com/office/powerpoint/2010/main" val="386521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80" dirty="0">
                <a:solidFill>
                  <a:srgbClr val="FF0000"/>
                </a:solidFill>
              </a:rPr>
              <a:t>reusable</a:t>
            </a:r>
            <a:r>
              <a:rPr lang="en-US" sz="1280" dirty="0"/>
              <a:t> pieces/chunks of code</a:t>
            </a:r>
          </a:p>
          <a:p>
            <a:r>
              <a:rPr lang="en-US" sz="1280" dirty="0"/>
              <a:t>usually </a:t>
            </a:r>
            <a:r>
              <a:rPr lang="en-US" sz="1280" dirty="0">
                <a:solidFill>
                  <a:srgbClr val="FF0000"/>
                </a:solidFill>
              </a:rPr>
              <a:t>takes some input as parameters </a:t>
            </a:r>
            <a:r>
              <a:rPr lang="en-US" sz="1280" dirty="0"/>
              <a:t>and </a:t>
            </a:r>
            <a:r>
              <a:rPr lang="en-US" sz="1280" dirty="0">
                <a:solidFill>
                  <a:srgbClr val="FF0000"/>
                </a:solidFill>
              </a:rPr>
              <a:t>gives out </a:t>
            </a:r>
            <a:r>
              <a:rPr lang="en-US" sz="1280" dirty="0"/>
              <a:t>something as the </a:t>
            </a:r>
            <a:r>
              <a:rPr lang="en-US" sz="1280" dirty="0">
                <a:solidFill>
                  <a:srgbClr val="FF0000"/>
                </a:solidFill>
              </a:rPr>
              <a:t>result</a:t>
            </a:r>
          </a:p>
          <a:p>
            <a:r>
              <a:rPr lang="en-US" sz="1280" dirty="0"/>
              <a:t>functions are not run in a program until they are “</a:t>
            </a:r>
            <a:r>
              <a:rPr lang="en-US" sz="1280" dirty="0">
                <a:solidFill>
                  <a:srgbClr val="FF0000"/>
                </a:solidFill>
              </a:rPr>
              <a:t>called</a:t>
            </a:r>
            <a:r>
              <a:rPr lang="en-US" sz="1280" dirty="0"/>
              <a:t>” or “</a:t>
            </a:r>
            <a:r>
              <a:rPr lang="en-US" sz="1280" dirty="0">
                <a:solidFill>
                  <a:srgbClr val="FF0000"/>
                </a:solidFill>
              </a:rPr>
              <a:t>invoked</a:t>
            </a:r>
            <a:r>
              <a:rPr lang="en-US" sz="1280" dirty="0"/>
              <a:t>” inside a program</a:t>
            </a:r>
          </a:p>
          <a:p>
            <a:r>
              <a:rPr lang="en-US" sz="1280" dirty="0"/>
              <a:t>function characteristics:</a:t>
            </a:r>
          </a:p>
          <a:p>
            <a:pPr lvl="1"/>
            <a:r>
              <a:rPr lang="en-US" sz="1280" dirty="0"/>
              <a:t>has a </a:t>
            </a:r>
            <a:r>
              <a:rPr lang="en-US" sz="1280" dirty="0">
                <a:solidFill>
                  <a:srgbClr val="FF0000"/>
                </a:solidFill>
              </a:rPr>
              <a:t>name</a:t>
            </a:r>
          </a:p>
          <a:p>
            <a:pPr lvl="1"/>
            <a:r>
              <a:rPr lang="en-US" sz="1280" dirty="0"/>
              <a:t>takes </a:t>
            </a:r>
            <a:r>
              <a:rPr lang="en-US" sz="1280" dirty="0">
                <a:solidFill>
                  <a:srgbClr val="FF0000"/>
                </a:solidFill>
              </a:rPr>
              <a:t>parameters</a:t>
            </a:r>
            <a:r>
              <a:rPr lang="en-US" sz="1280" dirty="0"/>
              <a:t> (0 or more)</a:t>
            </a:r>
          </a:p>
          <a:p>
            <a:pPr lvl="1"/>
            <a:r>
              <a:rPr lang="en-US" sz="1280" dirty="0"/>
              <a:t>has a </a:t>
            </a:r>
            <a:r>
              <a:rPr lang="en-US" sz="1280" dirty="0">
                <a:solidFill>
                  <a:srgbClr val="FF0000"/>
                </a:solidFill>
              </a:rPr>
              <a:t>docstring</a:t>
            </a:r>
            <a:r>
              <a:rPr lang="en-US" sz="1280" dirty="0"/>
              <a:t> (optional but recommended)</a:t>
            </a:r>
          </a:p>
          <a:p>
            <a:pPr lvl="1"/>
            <a:r>
              <a:rPr lang="en-US" sz="1280" dirty="0"/>
              <a:t>has a </a:t>
            </a:r>
            <a:r>
              <a:rPr lang="en-US" sz="1280" dirty="0">
                <a:solidFill>
                  <a:srgbClr val="FF0000"/>
                </a:solidFill>
              </a:rPr>
              <a:t>body</a:t>
            </a:r>
          </a:p>
          <a:p>
            <a:pPr lvl="1"/>
            <a:r>
              <a:rPr lang="en-US" sz="1280" dirty="0">
                <a:solidFill>
                  <a:srgbClr val="FF0000"/>
                </a:solidFill>
              </a:rPr>
              <a:t>returns</a:t>
            </a:r>
            <a:r>
              <a:rPr lang="en-US" sz="1280" dirty="0"/>
              <a:t> something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78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p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‘apple orange mango’</a:t>
            </a: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fruits =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split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fruits = [‘</a:t>
            </a: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apple’,‘orange’,‘mango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’]</a:t>
            </a: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p = 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sz="128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apple,orange,mango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fruits =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p.</a:t>
            </a:r>
            <a:r>
              <a:rPr lang="en-US" sz="128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split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‘,’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63496" indent="0">
              <a:buNone/>
            </a:pP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fruits = [‘</a:t>
            </a: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apple’,‘orange’,‘mango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’]</a:t>
            </a:r>
          </a:p>
          <a:p>
            <a:pPr marL="63496" indent="0">
              <a:buNone/>
            </a:pPr>
            <a:endParaRPr lang="en-US" sz="128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into Lists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60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973300" y="1700679"/>
            <a:ext cx="3760555" cy="880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" i="1" dirty="0">
                <a:solidFill>
                  <a:srgbClr val="FF0000"/>
                </a:solidFill>
              </a:rPr>
              <a:t>when just calling split without any parameters it will divide the string according to </a:t>
            </a:r>
            <a:r>
              <a:rPr lang="en-US" sz="1280" i="1" dirty="0">
                <a:solidFill>
                  <a:srgbClr val="0070C0"/>
                </a:solidFill>
              </a:rPr>
              <a:t>whitespace</a:t>
            </a:r>
            <a:r>
              <a:rPr lang="en-US" sz="1280" i="1" dirty="0">
                <a:solidFill>
                  <a:srgbClr val="FF0000"/>
                </a:solidFill>
              </a:rPr>
              <a:t>, you can also specify a specific  character according which to split the string</a:t>
            </a:r>
          </a:p>
        </p:txBody>
      </p:sp>
    </p:spTree>
    <p:extLst>
      <p:ext uri="{BB962C8B-B14F-4D97-AF65-F5344CB8AC3E}">
        <p14:creationId xmlns:p14="http://schemas.microsoft.com/office/powerpoint/2010/main" val="200525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= </a:t>
            </a:r>
            <a:r>
              <a:rPr lang="en-US" sz="1280" kern="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‘Hello World’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endParaRPr lang="en-US" sz="1280" kern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letter </a:t>
            </a:r>
            <a:r>
              <a:rPr lang="en-US" sz="1280" kern="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s: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80" kern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(letter)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endParaRPr lang="en-US" sz="1280" kern="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 </a:t>
            </a:r>
            <a:r>
              <a:rPr lang="en-US" sz="1280" kern="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80" kern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kern="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(s)):</a:t>
            </a:r>
          </a:p>
          <a:p>
            <a:pPr marL="165898" indent="-165898" defTabSz="217358" fontAlgn="base">
              <a:lnSpc>
                <a:spcPct val="100000"/>
              </a:lnSpc>
              <a:spcBef>
                <a:spcPct val="0"/>
              </a:spcBef>
              <a:spcAft>
                <a:spcPts val="762"/>
              </a:spcAft>
              <a:buClr>
                <a:srgbClr val="000000"/>
              </a:buClr>
              <a:buNone/>
            </a:pP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80" kern="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280" kern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(s[i])</a:t>
            </a:r>
          </a:p>
          <a:p>
            <a:pPr marL="63496" indent="0">
              <a:buNone/>
            </a:pPr>
            <a:endParaRPr lang="en-US" sz="128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Iterating through strings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56960" y="455168"/>
            <a:ext cx="1089152" cy="284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93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o</a:t>
            </a:r>
          </a:p>
          <a:p>
            <a:endParaRPr lang="en-US" sz="1493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o</a:t>
            </a: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</a:p>
          <a:p>
            <a:r>
              <a:rPr lang="en-US" sz="1493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</a:p>
        </p:txBody>
      </p:sp>
      <p:sp>
        <p:nvSpPr>
          <p:cNvPr id="8" name="Right Arrow 7"/>
          <p:cNvSpPr/>
          <p:nvPr/>
        </p:nvSpPr>
        <p:spPr>
          <a:xfrm rot="553293">
            <a:off x="3911182" y="1607989"/>
            <a:ext cx="1528064" cy="2682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5"/>
          </a:p>
        </p:txBody>
      </p:sp>
      <p:sp>
        <p:nvSpPr>
          <p:cNvPr id="10" name="Right Arrow 9"/>
          <p:cNvSpPr/>
          <p:nvPr/>
        </p:nvSpPr>
        <p:spPr>
          <a:xfrm rot="20725892">
            <a:off x="3913631" y="2450412"/>
            <a:ext cx="1528064" cy="2682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5"/>
          </a:p>
        </p:txBody>
      </p:sp>
    </p:spTree>
    <p:extLst>
      <p:ext uri="{BB962C8B-B14F-4D97-AF65-F5344CB8AC3E}">
        <p14:creationId xmlns:p14="http://schemas.microsoft.com/office/powerpoint/2010/main" val="66305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9617" y="1091474"/>
            <a:ext cx="6137801" cy="853439"/>
          </a:xfrm>
        </p:spPr>
        <p:txBody>
          <a:bodyPr/>
          <a:lstStyle/>
          <a:p>
            <a:pPr algn="ctr"/>
            <a:r>
              <a:rPr lang="en-US" sz="3840" dirty="0"/>
              <a:t>End of Lecture 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4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9617" y="992782"/>
            <a:ext cx="6137801" cy="1219200"/>
          </a:xfrm>
        </p:spPr>
        <p:txBody>
          <a:bodyPr/>
          <a:lstStyle/>
          <a:p>
            <a:pPr algn="ctr"/>
            <a:r>
              <a:rPr lang="en-US" sz="3840" dirty="0"/>
              <a:t>Thank you ! </a:t>
            </a:r>
            <a:br>
              <a:rPr lang="en-US" sz="3840" dirty="0"/>
            </a:br>
            <a:r>
              <a:rPr lang="en-US" sz="3840" dirty="0"/>
              <a:t>Any questions ?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7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0508" y="1551672"/>
            <a:ext cx="6155218" cy="1944121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functions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937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0508" y="1551672"/>
            <a:ext cx="6155218" cy="1944121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functions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376519" y="1262731"/>
            <a:ext cx="902208" cy="648398"/>
            <a:chOff x="198563" y="990235"/>
            <a:chExt cx="1691640" cy="1215746"/>
          </a:xfrm>
        </p:grpSpPr>
        <p:sp>
          <p:nvSpPr>
            <p:cNvPr id="7" name="TextBox 6"/>
            <p:cNvSpPr txBox="1"/>
            <p:nvPr/>
          </p:nvSpPr>
          <p:spPr>
            <a:xfrm>
              <a:off x="487628" y="1478860"/>
              <a:ext cx="706052" cy="727121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98563" y="990235"/>
              <a:ext cx="1691640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keyword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731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0508" y="1551672"/>
            <a:ext cx="6155218" cy="1944121"/>
          </a:xfrm>
        </p:spPr>
        <p:txBody>
          <a:bodyPr>
            <a:normAutofit/>
          </a:bodyPr>
          <a:lstStyle/>
          <a:p>
            <a:pPr marL="63496" indent="0">
              <a:buNone/>
            </a:pPr>
            <a:r>
              <a:rPr lang="en-US" sz="128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add_two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8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”””takes 2 numbers and returns sum”””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sum_ = a + b</a:t>
            </a:r>
          </a:p>
          <a:p>
            <a:pPr marL="63496" indent="0">
              <a:buNone/>
            </a:pP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8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80" dirty="0">
                <a:latin typeface="Courier New" panose="02070309020205020404" pitchFamily="49" charset="0"/>
                <a:cs typeface="Courier New" panose="02070309020205020404" pitchFamily="49" charset="0"/>
              </a:rPr>
              <a:t> sum_</a:t>
            </a:r>
          </a:p>
          <a:p>
            <a:pPr marL="63496" indent="0">
              <a:buNone/>
            </a:pPr>
            <a:endParaRPr lang="en-US" sz="128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functions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CS4051 Fundamentals of Computing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376519" y="1262731"/>
            <a:ext cx="902208" cy="648398"/>
            <a:chOff x="198563" y="990235"/>
            <a:chExt cx="1691640" cy="1215746"/>
          </a:xfrm>
        </p:grpSpPr>
        <p:sp>
          <p:nvSpPr>
            <p:cNvPr id="7" name="TextBox 6"/>
            <p:cNvSpPr txBox="1"/>
            <p:nvPr/>
          </p:nvSpPr>
          <p:spPr>
            <a:xfrm>
              <a:off x="487628" y="1478860"/>
              <a:ext cx="706052" cy="727121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98563" y="990235"/>
              <a:ext cx="1691640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keyword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941866" y="1261030"/>
            <a:ext cx="758012" cy="646241"/>
            <a:chOff x="104920" y="1949341"/>
            <a:chExt cx="1582675" cy="1533832"/>
          </a:xfrm>
        </p:grpSpPr>
        <p:sp>
          <p:nvSpPr>
            <p:cNvPr id="11" name="TextBox 10"/>
            <p:cNvSpPr txBox="1"/>
            <p:nvPr/>
          </p:nvSpPr>
          <p:spPr>
            <a:xfrm>
              <a:off x="104920" y="2562747"/>
              <a:ext cx="1582673" cy="920426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192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32700" y="1949341"/>
              <a:ext cx="1254895" cy="686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80" dirty="0">
                  <a:solidFill>
                    <a:srgbClr val="FF0000"/>
                  </a:solidFill>
                </a:rPr>
                <a:t>name</a:t>
              </a:r>
              <a:endParaRPr lang="en-US" sz="645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557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NG College Slide Them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G College Slide Themes" id="{594A0F31-3FFF-4FB3-80BB-CC9410AAA79A}" vid="{7BD78F5B-5058-4F9B-8467-8E3365C8FC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ING College Slide Themes</Template>
  <TotalTime>18692</TotalTime>
  <Words>2503</Words>
  <Application>Microsoft Office PowerPoint</Application>
  <PresentationFormat>Custom</PresentationFormat>
  <Paragraphs>431</Paragraphs>
  <Slides>63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8" baseType="lpstr">
      <vt:lpstr>Arial</vt:lpstr>
      <vt:lpstr>Calibri</vt:lpstr>
      <vt:lpstr>Calibri Light</vt:lpstr>
      <vt:lpstr>Courier New</vt:lpstr>
      <vt:lpstr>ING College Slide Themes</vt:lpstr>
      <vt:lpstr>Lecture 7: String Manipulation/ Functions</vt:lpstr>
      <vt:lpstr>This week</vt:lpstr>
      <vt:lpstr>Functions</vt:lpstr>
      <vt:lpstr>Functions</vt:lpstr>
      <vt:lpstr>Functions</vt:lpstr>
      <vt:lpstr>Functions</vt:lpstr>
      <vt:lpstr>Defining functions </vt:lpstr>
      <vt:lpstr>Defining functions </vt:lpstr>
      <vt:lpstr>Defining functions </vt:lpstr>
      <vt:lpstr>Defining functions </vt:lpstr>
      <vt:lpstr>Defining functions </vt:lpstr>
      <vt:lpstr>Defining functions </vt:lpstr>
      <vt:lpstr>Call/Invoke a function</vt:lpstr>
      <vt:lpstr>Call/Invoke a function</vt:lpstr>
      <vt:lpstr>Call/Invoke a function</vt:lpstr>
      <vt:lpstr>Call/Invoke a function</vt:lpstr>
      <vt:lpstr>If no return statement</vt:lpstr>
      <vt:lpstr>Variable scope</vt:lpstr>
      <vt:lpstr>Variable scope</vt:lpstr>
      <vt:lpstr>Variable scope</vt:lpstr>
      <vt:lpstr>Variable scope</vt:lpstr>
      <vt:lpstr>Variable scope</vt:lpstr>
      <vt:lpstr>Global and local variables</vt:lpstr>
      <vt:lpstr>Example</vt:lpstr>
      <vt:lpstr>Visualize how your program is working</vt:lpstr>
      <vt:lpstr>Variable scope visualization - example 1</vt:lpstr>
      <vt:lpstr>Variable scope visualization - example 1</vt:lpstr>
      <vt:lpstr>Variable scope visualization - example 1</vt:lpstr>
      <vt:lpstr>Variable scope visualization - example 1</vt:lpstr>
      <vt:lpstr>Variable scope visualization - example 1</vt:lpstr>
      <vt:lpstr>Variable scope visualization - example 1</vt:lpstr>
      <vt:lpstr>Variable scope visualization - example 1</vt:lpstr>
      <vt:lpstr>Variable scope visualization - example 1</vt:lpstr>
      <vt:lpstr>Variable scope visualization - example 1</vt:lpstr>
      <vt:lpstr>Variable scope visualization – example 2 </vt:lpstr>
      <vt:lpstr>Variable scope visualization – example 2 </vt:lpstr>
      <vt:lpstr>Variable scope visualization – example 2 </vt:lpstr>
      <vt:lpstr>Variable scope visualization – example 2 </vt:lpstr>
      <vt:lpstr>Variable scope visualization – example 2 </vt:lpstr>
      <vt:lpstr>Variable scope visualization – example 2 </vt:lpstr>
      <vt:lpstr>Variable scope visualization – example 2 </vt:lpstr>
      <vt:lpstr>Variable scope visualization – example 2 </vt:lpstr>
      <vt:lpstr>Variable scope visualization – example 3 </vt:lpstr>
      <vt:lpstr>Variable scope visualization – example 3 </vt:lpstr>
      <vt:lpstr>Variable scope visualization – example 3 </vt:lpstr>
      <vt:lpstr>Variable scope visualization – example 3 </vt:lpstr>
      <vt:lpstr>Variable scope visualization – example 3 </vt:lpstr>
      <vt:lpstr>Variable scope visualization – example 3 </vt:lpstr>
      <vt:lpstr>Variable scope visualization – example 3 </vt:lpstr>
      <vt:lpstr>Variable scope visualization – example 3 </vt:lpstr>
      <vt:lpstr>Strings</vt:lpstr>
      <vt:lpstr>Useful functions </vt:lpstr>
      <vt:lpstr>Useful functions</vt:lpstr>
      <vt:lpstr>Useful functions</vt:lpstr>
      <vt:lpstr>Strings to Lists</vt:lpstr>
      <vt:lpstr>Strings to Lists</vt:lpstr>
      <vt:lpstr>Strings into Lists</vt:lpstr>
      <vt:lpstr>Strings into Lists</vt:lpstr>
      <vt:lpstr>Strings into Lists</vt:lpstr>
      <vt:lpstr>Strings into Lists</vt:lpstr>
      <vt:lpstr>Iterating through strings</vt:lpstr>
      <vt:lpstr>End of Lecture 7</vt:lpstr>
      <vt:lpstr>Thank you !  Any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Sukrit</dc:creator>
  <cp:lastModifiedBy>Dipendra Thapa</cp:lastModifiedBy>
  <cp:revision>360</cp:revision>
  <dcterms:created xsi:type="dcterms:W3CDTF">2014-09-12T02:11:56Z</dcterms:created>
  <dcterms:modified xsi:type="dcterms:W3CDTF">2022-07-15T03:00:09Z</dcterms:modified>
</cp:coreProperties>
</file>

<file path=docProps/thumbnail.jpeg>
</file>